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7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CCCA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9933FF"/>
            </a:gs>
            <a:gs pos="0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83;&#1072;&#1074;&#1072;%20&#1080;%20&#1058;&#1072;&#1085;&#1103;\Desktop\&#1091;&#1087;&#1088;%2013%20&#1075;&#1086;&#1090;&#1086;&#1074;&#1086;&#1077;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лава и Таня\Documents\Мои документы\1380\4 класс\мебель\комна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02512">
            <a:off x="288828" y="843543"/>
            <a:ext cx="4267200" cy="2443166"/>
          </a:xfrm>
          <a:prstGeom prst="rect">
            <a:avLst/>
          </a:prstGeom>
          <a:noFill/>
        </p:spPr>
      </p:pic>
      <p:pic>
        <p:nvPicPr>
          <p:cNvPr id="1027" name="Picture 3" descr="C:\Users\Слава и Таня\Documents\Мои документы\1380\4 класс\мебель\Меблированная_комната№3_вид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88064">
            <a:off x="4466228" y="847422"/>
            <a:ext cx="4296904" cy="2818266"/>
          </a:xfrm>
          <a:prstGeom prst="rect">
            <a:avLst/>
          </a:prstGeom>
          <a:noFill/>
        </p:spPr>
      </p:pic>
      <p:pic>
        <p:nvPicPr>
          <p:cNvPr id="1028" name="Picture 4" descr="C:\Users\Слава и Таня\Documents\Мои документы\1380\4 класс\мебель\меб комнат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645024"/>
            <a:ext cx="3810000" cy="2857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9104" y="2708920"/>
            <a:ext cx="898489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ROOMS AND FURNITURE</a:t>
            </a:r>
            <a:endParaRPr lang="ru-RU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420888"/>
            <a:ext cx="536435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Homework:</a:t>
            </a:r>
          </a:p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p.17-18 ex. 13, 14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276872"/>
            <a:ext cx="652287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</a:t>
            </a:r>
          </a:p>
          <a:p>
            <a:pPr algn="ctr"/>
            <a:r>
              <a:rPr lang="en-US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FOR THE LESSON!</a:t>
            </a:r>
            <a:endParaRPr lang="ru-RU" sz="66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196752"/>
            <a:ext cx="66247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TONGUE TWISTER:</a:t>
            </a:r>
          </a:p>
          <a:p>
            <a:pPr algn="ctr"/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3068960"/>
            <a:ext cx="62820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  There is a big black bed</a:t>
            </a:r>
          </a:p>
          <a:p>
            <a:r>
              <a:rPr lang="en-US" sz="4400" b="1" dirty="0" smtClean="0">
                <a:solidFill>
                  <a:schemeClr val="bg1"/>
                </a:solidFill>
              </a:rPr>
              <a:t> in the big black bedroom.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"/>
                            </p:stCondLst>
                            <p:childTnLst>
                              <p:par>
                                <p:cTn id="2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76672"/>
            <a:ext cx="3448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HOMETASK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916833"/>
            <a:ext cx="7560840" cy="584775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Ask questions:</a:t>
            </a:r>
          </a:p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-Is there… in your room?</a:t>
            </a:r>
          </a:p>
          <a:p>
            <a:pPr algn="ctr"/>
            <a:r>
              <a:rPr lang="en-US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-Are there… in your room?</a:t>
            </a:r>
          </a:p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Answer:</a:t>
            </a:r>
          </a:p>
          <a:p>
            <a:pPr algn="ctr"/>
            <a:r>
              <a:rPr lang="en-US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-Yes, there is/are.</a:t>
            </a:r>
          </a:p>
          <a:p>
            <a:pPr algn="ctr"/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-No, there isn’t/ aren’t.</a:t>
            </a:r>
            <a:endParaRPr lang="en-US" sz="40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en-US" sz="40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en-US" sz="40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2060848"/>
            <a:ext cx="53984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Do you remember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these things?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лава и Таня\Documents\Мои документы\1380\4 класс\divan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2925316" cy="2162473"/>
          </a:xfrm>
          <a:prstGeom prst="rect">
            <a:avLst/>
          </a:prstGeom>
          <a:noFill/>
        </p:spPr>
      </p:pic>
      <p:pic>
        <p:nvPicPr>
          <p:cNvPr id="1027" name="Picture 3" descr="C:\Users\Слава и Таня\Documents\Мои документы\1380\4 класс\сто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980728"/>
            <a:ext cx="2921901" cy="2191426"/>
          </a:xfrm>
          <a:prstGeom prst="rect">
            <a:avLst/>
          </a:prstGeom>
          <a:noFill/>
        </p:spPr>
      </p:pic>
      <p:pic>
        <p:nvPicPr>
          <p:cNvPr id="1028" name="Picture 4" descr="C:\Users\Слава и Таня\Documents\Мои документы\1380\4 класс\silver-mirr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573016"/>
            <a:ext cx="2054265" cy="2264296"/>
          </a:xfrm>
          <a:prstGeom prst="rect">
            <a:avLst/>
          </a:prstGeom>
          <a:noFill/>
        </p:spPr>
      </p:pic>
      <p:pic>
        <p:nvPicPr>
          <p:cNvPr id="1029" name="Picture 5" descr="C:\Users\Слава и Таня\Documents\Мои документы\1380\4 класс\кресл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717032"/>
            <a:ext cx="2945635" cy="2016224"/>
          </a:xfrm>
          <a:prstGeom prst="rect">
            <a:avLst/>
          </a:prstGeom>
          <a:noFill/>
        </p:spPr>
      </p:pic>
      <p:pic>
        <p:nvPicPr>
          <p:cNvPr id="1030" name="Picture 6" descr="C:\Users\Слава и Таня\Documents\Мои документы\1380\4 класс\shka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717032"/>
            <a:ext cx="2808312" cy="2116640"/>
          </a:xfrm>
          <a:prstGeom prst="rect">
            <a:avLst/>
          </a:prstGeom>
          <a:noFill/>
        </p:spPr>
      </p:pic>
      <p:pic>
        <p:nvPicPr>
          <p:cNvPr id="1031" name="Picture 7" descr="C:\Users\Слава и Таня\Documents\Мои документы\1380\4 класс\стул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980728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1923" y="2967335"/>
            <a:ext cx="64401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Let’s play a game!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836712"/>
            <a:ext cx="55227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200" b="1" cap="all" spc="0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Listen to the dialogue </a:t>
            </a:r>
          </a:p>
          <a:p>
            <a:pPr algn="ctr"/>
            <a:r>
              <a:rPr lang="en-US" sz="3200" b="1" cap="all" spc="0" dirty="0" smtClean="0">
                <a:ln/>
                <a:solidFill>
                  <a:schemeClr val="accent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and answer the questions:</a:t>
            </a:r>
          </a:p>
          <a:p>
            <a:pPr algn="ctr"/>
            <a:endParaRPr lang="ru-RU" sz="3200" b="1" cap="all" spc="0" dirty="0">
              <a:ln/>
              <a:solidFill>
                <a:schemeClr val="accent2">
                  <a:lumMod val="5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2276872"/>
            <a:ext cx="70385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dobe Caslon Pro Bold" pitchFamily="18" charset="0"/>
              </a:rPr>
              <a:t>Where will mum and Pete set the table?</a:t>
            </a:r>
          </a:p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Adobe Caslon Pro Bold" pitchFamily="18" charset="0"/>
              </a:rPr>
              <a:t>-What are they going to have?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07704" y="4437112"/>
            <a:ext cx="52200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Set the table –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накрывать на стол</a:t>
            </a:r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Going to -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собираться</a:t>
            </a: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 be in a hurry –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торопиться</a:t>
            </a: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I’ll have the same –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 буду то же самое.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упр 13 готово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27984" y="364502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457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91680" y="764704"/>
            <a:ext cx="619268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Fill in the gaps with the right words: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7544" y="2060848"/>
            <a:ext cx="6048672" cy="41044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en-US" sz="2400" dirty="0" smtClean="0"/>
              <a:t>There is an   _________ in the sitting room. You can sit in it.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My new sofa is ____________.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There are  a lot of  _________   in the garden.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Bob’s  ________   is nice. He likes to sleep there.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Can you see a _________ on the wall?</a:t>
            </a: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04248" y="2060848"/>
            <a:ext cx="1872208" cy="4032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wonderful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bedroom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picture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flowers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armchair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564904"/>
            <a:ext cx="15712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armchair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3284984"/>
            <a:ext cx="178792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wonderful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3645024"/>
            <a:ext cx="1335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flowers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4365104"/>
            <a:ext cx="159575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bedroom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5085184"/>
            <a:ext cx="12834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picture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96752"/>
            <a:ext cx="8017901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There is/ There are…</a:t>
            </a:r>
          </a:p>
          <a:p>
            <a:endParaRPr lang="en-US" sz="3200" b="1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_________ a table near the sofa.</a:t>
            </a:r>
          </a:p>
          <a:p>
            <a:pPr marL="342900" indent="-342900"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_________two windows in the sitting room.</a:t>
            </a:r>
          </a:p>
          <a:p>
            <a:pPr marL="342900" indent="-342900"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_________ a lot of books in the bookcase.</a:t>
            </a:r>
          </a:p>
          <a:p>
            <a:pPr marL="342900" indent="-342900"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_________three pictures on the wall.</a:t>
            </a:r>
          </a:p>
          <a:p>
            <a:pPr marL="342900" indent="-342900">
              <a:buFontTx/>
              <a:buAutoNum type="arabicPeriod"/>
            </a:pPr>
            <a:r>
              <a:rPr lang="en-US" sz="3200" b="1" dirty="0" smtClean="0">
                <a:solidFill>
                  <a:srgbClr val="002060"/>
                </a:solidFill>
              </a:rPr>
              <a:t>________a bath in the bathroom.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204864"/>
            <a:ext cx="16878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There is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149080"/>
            <a:ext cx="1687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There is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2708920"/>
            <a:ext cx="18056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There are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3212976"/>
            <a:ext cx="18056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There are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3717032"/>
            <a:ext cx="18056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There are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262</Words>
  <Application>Microsoft Office PowerPoint</Application>
  <PresentationFormat>Экран (4:3)</PresentationFormat>
  <Paragraphs>55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Слава и Таня</dc:creator>
  <cp:lastModifiedBy>Слава и Таня</cp:lastModifiedBy>
  <cp:revision>19</cp:revision>
  <dcterms:created xsi:type="dcterms:W3CDTF">2013-12-21T14:24:32Z</dcterms:created>
  <dcterms:modified xsi:type="dcterms:W3CDTF">2014-01-22T13:33:20Z</dcterms:modified>
</cp:coreProperties>
</file>