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0E-B230-4516-B917-C3B1DC09F433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912E7-01B1-40F8-8211-23959CFD3AB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0E-B230-4516-B917-C3B1DC09F433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912E7-01B1-40F8-8211-23959CFD3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0E-B230-4516-B917-C3B1DC09F433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912E7-01B1-40F8-8211-23959CFD3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0E-B230-4516-B917-C3B1DC09F433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912E7-01B1-40F8-8211-23959CFD3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0E-B230-4516-B917-C3B1DC09F433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C9912E7-01B1-40F8-8211-23959CFD3AB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0E-B230-4516-B917-C3B1DC09F433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912E7-01B1-40F8-8211-23959CFD3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0E-B230-4516-B917-C3B1DC09F433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912E7-01B1-40F8-8211-23959CFD3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0E-B230-4516-B917-C3B1DC09F433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912E7-01B1-40F8-8211-23959CFD3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0E-B230-4516-B917-C3B1DC09F433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912E7-01B1-40F8-8211-23959CFD3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0E-B230-4516-B917-C3B1DC09F433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912E7-01B1-40F8-8211-23959CFD3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CB0E-B230-4516-B917-C3B1DC09F433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912E7-01B1-40F8-8211-23959CFD3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EFACB0E-B230-4516-B917-C3B1DC09F433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C9912E7-01B1-40F8-8211-23959CFD3AB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52536" y="-1179512"/>
            <a:ext cx="9396536" cy="4680520"/>
          </a:xfrm>
        </p:spPr>
        <p:txBody>
          <a:bodyPr/>
          <a:lstStyle/>
          <a:p>
            <a:r>
              <a:rPr lang="ru-RU" sz="4000" dirty="0" smtClean="0"/>
              <a:t>Работа ученика</a:t>
            </a:r>
            <a:r>
              <a:rPr lang="ru-RU" sz="4000" dirty="0"/>
              <a:t> </a:t>
            </a:r>
            <a:r>
              <a:rPr lang="ru-RU" sz="4000" dirty="0" smtClean="0"/>
              <a:t>«4 б класса»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 средней школы 423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Андреева Дмитрия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861048"/>
            <a:ext cx="9144000" cy="2304256"/>
          </a:xfrm>
        </p:spPr>
        <p:txBody>
          <a:bodyPr>
            <a:noAutofit/>
          </a:bodyPr>
          <a:lstStyle/>
          <a:p>
            <a:r>
              <a:rPr lang="ru-RU" sz="6000" dirty="0" smtClean="0"/>
              <a:t>по теме </a:t>
            </a:r>
          </a:p>
          <a:p>
            <a:r>
              <a:rPr lang="ru-RU" sz="6000" b="1" dirty="0" smtClean="0"/>
              <a:t>«Деловой стиль одежды»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367416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3528" y="764704"/>
            <a:ext cx="8496944" cy="5760640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dirty="0"/>
              <a:t>В современной России нет единой школьной формы,  но многие гимназии, особенно наиболее престижные, а также некоторые школы имеют свою собственную форму, подчеркивающую принадлежность учеников к тому или иному учебному заведению. В ряде школ нет формы, принятой официально, но форма может вводиться на уровне класса, по согласованию с родителями учеников. Кроме того, в учебных заведениях, не имеющих школьной формы,  существуют правила ношения </a:t>
            </a:r>
            <a:r>
              <a:rPr lang="ru-RU" b="1" dirty="0"/>
              <a:t>одежды делового стиля.</a:t>
            </a:r>
            <a:endParaRPr lang="ru-RU" dirty="0">
              <a:solidFill>
                <a:srgbClr val="415C7F"/>
              </a:solidFill>
              <a:latin typeface="verdana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475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деловой стиль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472608"/>
          </a:xfrm>
        </p:spPr>
        <p:txBody>
          <a:bodyPr>
            <a:normAutofit lnSpcReduction="10000"/>
          </a:bodyPr>
          <a:lstStyle/>
          <a:p>
            <a:pPr marL="137160" indent="0" algn="ctr">
              <a:buNone/>
            </a:pPr>
            <a:r>
              <a:rPr lang="ru-RU" dirty="0"/>
              <a:t>Содержание понятия «деловой стиль одежды» раскрывается </a:t>
            </a:r>
            <a:r>
              <a:rPr lang="ru-RU" b="1" dirty="0"/>
              <a:t>в письме Министерства образования «О некоторых вопросах введения одежды делового стиля для учащихся учреждений, обеспечивающих получение общего среднего образования» от 23 мая 2006 года:</a:t>
            </a:r>
            <a:r>
              <a:rPr lang="ru-RU" dirty="0"/>
              <a:t> «деловой стиль одежды – это строгий выдержанный стиль одежды, предназначенный для посещения учащимися учебных занятий в общеобразовательных учреждениях.  Введение делового стиля одежды предполагает воспитание чувства этикета у подрастающего поколения, умение ранжировать одежду на разные стили и понимать значение по ее применению.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082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Одежда делового стиля для девочек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0049" y="1124744"/>
            <a:ext cx="6694319" cy="5733256"/>
          </a:xfrm>
        </p:spPr>
        <p:txBody>
          <a:bodyPr/>
          <a:lstStyle/>
          <a:p>
            <a:pPr marL="137160" indent="0" algn="ctr">
              <a:buNone/>
            </a:pPr>
            <a:r>
              <a:rPr lang="ru-RU" dirty="0" smtClean="0"/>
              <a:t>Одежда </a:t>
            </a:r>
            <a:r>
              <a:rPr lang="ru-RU" dirty="0"/>
              <a:t>должна быть классического стиля или современного строгого покроя: костюм, жилет, юбка, классические брюки, блузка, водолазка в различном сочетании.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734" y="2932063"/>
            <a:ext cx="2159266" cy="39259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2063"/>
            <a:ext cx="2380099" cy="39259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867547"/>
            <a:ext cx="3873644" cy="2990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31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Одежда делового стиля для мальчиков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ctr">
              <a:buNone/>
            </a:pPr>
            <a:r>
              <a:rPr lang="ru-RU" dirty="0" smtClean="0"/>
              <a:t>Одежда </a:t>
            </a:r>
            <a:r>
              <a:rPr lang="ru-RU" dirty="0"/>
              <a:t>классического стиля или современного строгого покроя: классический костюм, пиджак, жилет, джемпер, брюки, рубашка, галстук в различном сочетании.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63" y="3200400"/>
            <a:ext cx="2926080" cy="3657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536" y="3200400"/>
            <a:ext cx="2449286" cy="3657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9" b="4766"/>
          <a:stretch/>
        </p:blipFill>
        <p:spPr>
          <a:xfrm>
            <a:off x="3394898" y="3534503"/>
            <a:ext cx="2764726" cy="332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50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Цветовая гамма делового стиля одежды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ctr">
              <a:buNone/>
            </a:pPr>
            <a:r>
              <a:rPr lang="ru-RU" dirty="0" smtClean="0"/>
              <a:t>Однотонные</a:t>
            </a:r>
            <a:r>
              <a:rPr lang="ru-RU" dirty="0"/>
              <a:t>, спокойные тона, без надписей и рисунков. Предпочтительными считаются сочетания – светлый верх, тёмный низ.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925856"/>
            <a:ext cx="2330131" cy="39330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904916"/>
            <a:ext cx="4355975" cy="393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16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16664"/>
          </a:xfrm>
        </p:spPr>
        <p:txBody>
          <a:bodyPr/>
          <a:lstStyle/>
          <a:p>
            <a:pPr marL="137160" indent="0" algn="ctr">
              <a:buNone/>
            </a:pPr>
            <a:r>
              <a:rPr lang="ru-RU" dirty="0"/>
              <a:t>Во время торжественных мероприятий, во время экзаменов одежда должна иметь парадный вид: белый верх, темный низ.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426514"/>
            <a:ext cx="6192409" cy="3837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26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65</TotalTime>
  <Words>141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Работа ученика «4 б класса»  средней школы 423 Андреева Дмитрия </vt:lpstr>
      <vt:lpstr>Презентация PowerPoint</vt:lpstr>
      <vt:lpstr>Что такое деловой стиль</vt:lpstr>
      <vt:lpstr>Одежда делового стиля для девочек</vt:lpstr>
      <vt:lpstr>Одежда делового стиля для мальчиков</vt:lpstr>
      <vt:lpstr>Цветовая гамма делового стиля одежды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ученика «4 б класса» средней школы 423</dc:title>
  <dc:creator>Ольга</dc:creator>
  <cp:lastModifiedBy>Ольга</cp:lastModifiedBy>
  <cp:revision>8</cp:revision>
  <dcterms:created xsi:type="dcterms:W3CDTF">2013-05-21T17:49:55Z</dcterms:created>
  <dcterms:modified xsi:type="dcterms:W3CDTF">2013-05-21T18:55:40Z</dcterms:modified>
</cp:coreProperties>
</file>