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notesMasterIdLst>
    <p:notesMasterId r:id="rId11"/>
  </p:notesMasterIdLst>
  <p:sldIdLst>
    <p:sldId id="256" r:id="rId2"/>
    <p:sldId id="258" r:id="rId3"/>
    <p:sldId id="257" r:id="rId4"/>
    <p:sldId id="259" r:id="rId5"/>
    <p:sldId id="262" r:id="rId6"/>
    <p:sldId id="260" r:id="rId7"/>
    <p:sldId id="261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AC94D71-A017-4D24-BF91-69A96DC134EA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49EDF9A-48F6-438A-A8FA-8D42127FC6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C19236-AF8A-4116-8C69-459CC17442E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9E0956-D958-4829-8F27-B599B6BC05D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267116-874C-4202-900A-17CFFC20473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11CA53-EA2D-498A-81D4-CB335461895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50C3FA-87FE-4462-A1B7-4F05F93ACE3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3C8C86-4536-4076-BF1B-6849FCC4D08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EFF585-306D-4AA8-B3C3-8D77D0EC1F8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EF4D34-C435-4DB7-92EE-5E3A9A5E122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CB1B25-38C8-444D-B2A4-516019D0741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9C070-E169-4A21-86FD-B86E2FCBFC6E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ECC4E2-FFCA-41D2-872C-B91A4235AEC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5CB444-5232-4338-9CF5-D0C00D1AF0EF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E5BE0-A87B-432E-807C-4116AE0D75C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B0FCB3-8262-4DF4-A331-612F22AB0DA9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A0615-D696-4A1E-B25D-4B108B60142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154282CC-E8DA-49C0-8026-8783B2358F21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AC3FDEE-2C4F-4BCC-80F5-08CADC1E184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3A0CC7-832A-414D-9E9B-D4A43E0E6C61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66276-D910-4079-9EAE-347CFD10374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7C1618-5494-4C5A-BA84-974821D5F661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A8C13E-6B21-4A2A-AFB6-717586E3D35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E4AFE-C6DB-46A6-9FE6-6356FD8BD04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567248-C442-4C64-A600-7DFB35F51539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1E08FD-78CA-491B-9517-66152BDF296E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6FDF5-9386-4464-9A2C-643E4CB5BC2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435973-BD6A-4716-9EF7-318C06D7BE9D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52E68B-6DF7-48A7-89C5-9959BD8FE5C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791BA011-598B-43F7-A69A-14CD7684467C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E772519-667C-4016-869C-7D9FBB64DFD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DC3F34-FAB1-4AF0-AE6D-AA7A2EA5792B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C2FFEB-E7A6-46BA-8740-B6EB06E800D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014464B-D325-4AB7-8F0A-1D071BB27C62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6CECBC4-93EF-48AC-A8B9-144E3256CB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8.pn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pn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Твои первые уроки здоровья.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64289" y="1357298"/>
            <a:ext cx="5122355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Где живут витамины?</a:t>
            </a:r>
          </a:p>
        </p:txBody>
      </p:sp>
      <p:pic>
        <p:nvPicPr>
          <p:cNvPr id="4" name="Рисунок 3" descr="3a25e2105ca769b1e49cab644b8[1]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43240" y="3000372"/>
            <a:ext cx="3214710" cy="3079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Муниципальное дошкольное образовательное учреждения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Детский сад №44 общеразвивающего вида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Подготовил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воспитатель Вишнякова Е. В.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2225668"/>
          </a:xfrm>
        </p:spPr>
        <p:txBody>
          <a:bodyPr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Никогда не унываю,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улыбка на лице,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Потому что принимаю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Витамины А, В, С.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img4bf7130bc785d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58" y="3143248"/>
            <a:ext cx="4071966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857488" y="4572008"/>
            <a:ext cx="7143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28795" y="4357694"/>
            <a:ext cx="50006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357694"/>
            <a:ext cx="7143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С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2143116"/>
            <a:ext cx="2143140" cy="1569660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pic>
        <p:nvPicPr>
          <p:cNvPr id="3" name="Рисунок 2" descr="1270504293_polza-ot-produktov-2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142875"/>
            <a:ext cx="2857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5371761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13" y="14287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CAWEKX5W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3313" y="142875"/>
            <a:ext cx="20002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54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25" y="3429000"/>
            <a:ext cx="278606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4786322"/>
            <a:ext cx="257177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0430" y="4357694"/>
            <a:ext cx="23145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2214554"/>
            <a:ext cx="2714644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214678" y="2143116"/>
            <a:ext cx="2000250" cy="1570038"/>
          </a:xfrm>
          <a:prstGeom prst="rect">
            <a:avLst/>
          </a:prstGeom>
          <a:solidFill>
            <a:srgbClr val="92D05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</a:rPr>
              <a:t>В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1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4" name="Рисунок 3" descr="02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285728"/>
            <a:ext cx="2071688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285728"/>
            <a:ext cx="28336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4429132"/>
            <a:ext cx="2262180" cy="225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 b="10204"/>
          <a:stretch>
            <a:fillRect/>
          </a:stretch>
        </p:blipFill>
        <p:spPr bwMode="auto">
          <a:xfrm>
            <a:off x="6215074" y="2357430"/>
            <a:ext cx="269081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2357430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86512" y="4643446"/>
            <a:ext cx="26003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00364" y="4214818"/>
            <a:ext cx="24955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58" y="285728"/>
            <a:ext cx="24669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68" y="2428868"/>
            <a:ext cx="2000264" cy="156966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pic>
        <p:nvPicPr>
          <p:cNvPr id="3" name="Рисунок 2" descr="11-45-2b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4286256"/>
            <a:ext cx="2500325" cy="2214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nasyvor[1].gif"/>
          <p:cNvPicPr>
            <a:picLocks noChangeAspect="1"/>
          </p:cNvPicPr>
          <p:nvPr/>
        </p:nvPicPr>
        <p:blipFill>
          <a:blip r:embed="rId4" cstate="email"/>
          <a:srcRect t="-17442" b="-8722"/>
          <a:stretch>
            <a:fillRect/>
          </a:stretch>
        </p:blipFill>
        <p:spPr bwMode="auto">
          <a:xfrm>
            <a:off x="2714612" y="357166"/>
            <a:ext cx="241467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МАРИНА\Desktop\8717_eggs[1]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3306" y="4500570"/>
            <a:ext cx="25003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МАРИНА\Desktop\628_medium[1]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4429132"/>
            <a:ext cx="2143125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142852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21429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86512" y="2428868"/>
            <a:ext cx="26384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20" y="2500306"/>
            <a:ext cx="26289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286380" y="785794"/>
            <a:ext cx="857256" cy="12858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28992" y="2571744"/>
            <a:ext cx="2143140" cy="156966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</a:p>
        </p:txBody>
      </p:sp>
      <p:pic>
        <p:nvPicPr>
          <p:cNvPr id="4" name="Рисунок 3" descr="1270245014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4643438"/>
            <a:ext cx="24288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age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5" y="142875"/>
            <a:ext cx="3143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ill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38" y="4572000"/>
            <a:ext cx="29654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morodina1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29322" y="285728"/>
            <a:ext cx="278606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8e0b98c66fe40361b6e5650d7120d795_big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5063" y="4643438"/>
            <a:ext cx="2643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img_37744038_11605_1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29322" y="2571744"/>
            <a:ext cx="2952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lukzb[1]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282" y="2571744"/>
            <a:ext cx="29289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57554" y="285728"/>
            <a:ext cx="2357454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2428868"/>
            <a:ext cx="1643074" cy="156966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428868"/>
            <a:ext cx="285749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85728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285728"/>
            <a:ext cx="2857520" cy="18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14290"/>
            <a:ext cx="2905127" cy="195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4429132"/>
            <a:ext cx="285752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54" y="4286256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5400000">
            <a:off x="5339959" y="2803917"/>
            <a:ext cx="4143404" cy="310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143500" y="500063"/>
            <a:ext cx="35004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Помни истину простую-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Лучше видит только тот.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Кто жует морковь сырую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Или сок морковный пьёт.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72063" y="2500313"/>
            <a:ext cx="40719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Очень важно спозаранку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Есть за завтраком овсянку.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Черный хлеб полезен нам, 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И не только по утрам.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25" y="4500563"/>
            <a:ext cx="37861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От простуды и ангины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Помогают  апельсины,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Ну а лучше съесть лимон,</a:t>
            </a:r>
          </a:p>
          <a:p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Хоть и очень кислый он.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214422"/>
            <a:ext cx="3394628" cy="4103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0114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Эти правила, дружок,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Ты запомни на зубок.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Будешь ты тогда здоров,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И без всяких докторов!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1" name="Рисунок 2" descr="4c9e9b2a8a93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4071942"/>
            <a:ext cx="2967038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206</TotalTime>
  <Words>107</Words>
  <Application>Microsoft Office PowerPoint</Application>
  <PresentationFormat>Экран (4:3)</PresentationFormat>
  <Paragraphs>37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Твои первые уроки здоровья.</vt:lpstr>
      <vt:lpstr>Никогда не унываю, И улыбка на лице, Потому что принимаю Витамины А, В, С.</vt:lpstr>
      <vt:lpstr>Слайд 3</vt:lpstr>
      <vt:lpstr>Слайд 4</vt:lpstr>
      <vt:lpstr>Слайд 5</vt:lpstr>
      <vt:lpstr>Слайд 6</vt:lpstr>
      <vt:lpstr>Слайд 7</vt:lpstr>
      <vt:lpstr>Слайд 8</vt:lpstr>
      <vt:lpstr>Эти правила, дружок, Ты запомни на зубок. Будешь ты тогда здоров, И без всяких докторов!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Твои первые уроки здоровья.</dc:title>
  <dc:creator>лена</dc:creator>
  <cp:lastModifiedBy>Админ</cp:lastModifiedBy>
  <cp:revision>28</cp:revision>
  <dcterms:created xsi:type="dcterms:W3CDTF">2011-03-12T08:00:01Z</dcterms:created>
  <dcterms:modified xsi:type="dcterms:W3CDTF">2014-01-22T18:27:15Z</dcterms:modified>
</cp:coreProperties>
</file>