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0" name="Freeform 14"/>
          <p:cNvSpPr>
            <a:spLocks/>
          </p:cNvSpPr>
          <p:nvPr/>
        </p:nvSpPr>
        <p:spPr bwMode="auto">
          <a:xfrm>
            <a:off x="838200" y="5029200"/>
            <a:ext cx="1600200" cy="1282700"/>
          </a:xfrm>
          <a:custGeom>
            <a:avLst/>
            <a:gdLst/>
            <a:ahLst/>
            <a:cxnLst>
              <a:cxn ang="0">
                <a:pos x="152" y="24"/>
              </a:cxn>
              <a:cxn ang="0">
                <a:pos x="200" y="120"/>
              </a:cxn>
              <a:cxn ang="0">
                <a:pos x="152" y="216"/>
              </a:cxn>
              <a:cxn ang="0">
                <a:pos x="8" y="456"/>
              </a:cxn>
              <a:cxn ang="0">
                <a:pos x="104" y="696"/>
              </a:cxn>
              <a:cxn ang="0">
                <a:pos x="248" y="792"/>
              </a:cxn>
              <a:cxn ang="0">
                <a:pos x="728" y="792"/>
              </a:cxn>
              <a:cxn ang="0">
                <a:pos x="872" y="696"/>
              </a:cxn>
              <a:cxn ang="0">
                <a:pos x="968" y="504"/>
              </a:cxn>
              <a:cxn ang="0">
                <a:pos x="920" y="360"/>
              </a:cxn>
              <a:cxn ang="0">
                <a:pos x="728" y="168"/>
              </a:cxn>
              <a:cxn ang="0">
                <a:pos x="776" y="24"/>
              </a:cxn>
              <a:cxn ang="0">
                <a:pos x="152" y="24"/>
              </a:cxn>
            </a:cxnLst>
            <a:rect l="0" t="0" r="r" b="b"/>
            <a:pathLst>
              <a:path w="976" h="808">
                <a:moveTo>
                  <a:pt x="152" y="24"/>
                </a:moveTo>
                <a:cubicBezTo>
                  <a:pt x="56" y="40"/>
                  <a:pt x="200" y="88"/>
                  <a:pt x="200" y="120"/>
                </a:cubicBezTo>
                <a:cubicBezTo>
                  <a:pt x="200" y="152"/>
                  <a:pt x="184" y="160"/>
                  <a:pt x="152" y="216"/>
                </a:cubicBezTo>
                <a:cubicBezTo>
                  <a:pt x="120" y="272"/>
                  <a:pt x="16" y="376"/>
                  <a:pt x="8" y="456"/>
                </a:cubicBezTo>
                <a:cubicBezTo>
                  <a:pt x="0" y="536"/>
                  <a:pt x="64" y="640"/>
                  <a:pt x="104" y="696"/>
                </a:cubicBezTo>
                <a:cubicBezTo>
                  <a:pt x="144" y="752"/>
                  <a:pt x="144" y="776"/>
                  <a:pt x="248" y="792"/>
                </a:cubicBezTo>
                <a:cubicBezTo>
                  <a:pt x="352" y="808"/>
                  <a:pt x="624" y="808"/>
                  <a:pt x="728" y="792"/>
                </a:cubicBezTo>
                <a:cubicBezTo>
                  <a:pt x="832" y="776"/>
                  <a:pt x="832" y="744"/>
                  <a:pt x="872" y="696"/>
                </a:cubicBezTo>
                <a:cubicBezTo>
                  <a:pt x="912" y="648"/>
                  <a:pt x="960" y="560"/>
                  <a:pt x="968" y="504"/>
                </a:cubicBezTo>
                <a:cubicBezTo>
                  <a:pt x="976" y="448"/>
                  <a:pt x="960" y="416"/>
                  <a:pt x="920" y="360"/>
                </a:cubicBezTo>
                <a:cubicBezTo>
                  <a:pt x="880" y="304"/>
                  <a:pt x="752" y="224"/>
                  <a:pt x="728" y="168"/>
                </a:cubicBezTo>
                <a:cubicBezTo>
                  <a:pt x="704" y="112"/>
                  <a:pt x="872" y="48"/>
                  <a:pt x="776" y="24"/>
                </a:cubicBezTo>
                <a:cubicBezTo>
                  <a:pt x="680" y="0"/>
                  <a:pt x="248" y="8"/>
                  <a:pt x="152" y="24"/>
                </a:cubicBezTo>
                <a:close/>
              </a:path>
            </a:pathLst>
          </a:cu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6791356" y="5334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7143768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6791356" y="21336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86868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4" name="Arc 8"/>
          <p:cNvSpPr>
            <a:spLocks/>
          </p:cNvSpPr>
          <p:nvPr/>
        </p:nvSpPr>
        <p:spPr bwMode="auto">
          <a:xfrm rot="414587">
            <a:off x="7999413" y="608013"/>
            <a:ext cx="682625" cy="688975"/>
          </a:xfrm>
          <a:custGeom>
            <a:avLst/>
            <a:gdLst>
              <a:gd name="G0" fmla="+- 20820 0 0"/>
              <a:gd name="G1" fmla="+- 21600 0 0"/>
              <a:gd name="G2" fmla="+- 21600 0 0"/>
              <a:gd name="T0" fmla="*/ 0 w 42420"/>
              <a:gd name="T1" fmla="*/ 15846 h 43200"/>
              <a:gd name="T2" fmla="*/ 17357 w 42420"/>
              <a:gd name="T3" fmla="*/ 42921 h 43200"/>
              <a:gd name="T4" fmla="*/ 20820 w 4242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420" h="43200" fill="none" extrusionOk="0">
                <a:moveTo>
                  <a:pt x="0" y="15846"/>
                </a:moveTo>
                <a:cubicBezTo>
                  <a:pt x="2587" y="6483"/>
                  <a:pt x="11106" y="-1"/>
                  <a:pt x="20820" y="0"/>
                </a:cubicBezTo>
                <a:cubicBezTo>
                  <a:pt x="32749" y="0"/>
                  <a:pt x="42420" y="9670"/>
                  <a:pt x="42420" y="21600"/>
                </a:cubicBezTo>
                <a:cubicBezTo>
                  <a:pt x="42420" y="33529"/>
                  <a:pt x="32749" y="43200"/>
                  <a:pt x="20820" y="43200"/>
                </a:cubicBezTo>
                <a:cubicBezTo>
                  <a:pt x="19660" y="43200"/>
                  <a:pt x="18502" y="43106"/>
                  <a:pt x="17357" y="42920"/>
                </a:cubicBezTo>
              </a:path>
              <a:path w="42420" h="43200" stroke="0" extrusionOk="0">
                <a:moveTo>
                  <a:pt x="0" y="15846"/>
                </a:moveTo>
                <a:cubicBezTo>
                  <a:pt x="2587" y="6483"/>
                  <a:pt x="11106" y="-1"/>
                  <a:pt x="20820" y="0"/>
                </a:cubicBezTo>
                <a:cubicBezTo>
                  <a:pt x="32749" y="0"/>
                  <a:pt x="42420" y="9670"/>
                  <a:pt x="42420" y="21600"/>
                </a:cubicBezTo>
                <a:cubicBezTo>
                  <a:pt x="42420" y="33529"/>
                  <a:pt x="32749" y="43200"/>
                  <a:pt x="20820" y="43200"/>
                </a:cubicBezTo>
                <a:cubicBezTo>
                  <a:pt x="19660" y="43200"/>
                  <a:pt x="18502" y="43106"/>
                  <a:pt x="17357" y="42920"/>
                </a:cubicBezTo>
                <a:lnTo>
                  <a:pt x="20820" y="21600"/>
                </a:lnTo>
                <a:close/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Arc 9"/>
          <p:cNvSpPr>
            <a:spLocks/>
          </p:cNvSpPr>
          <p:nvPr/>
        </p:nvSpPr>
        <p:spPr bwMode="auto">
          <a:xfrm>
            <a:off x="7721600" y="1285860"/>
            <a:ext cx="890588" cy="773128"/>
          </a:xfrm>
          <a:custGeom>
            <a:avLst/>
            <a:gdLst>
              <a:gd name="G0" fmla="+- 20573 0 0"/>
              <a:gd name="G1" fmla="+- 21600 0 0"/>
              <a:gd name="G2" fmla="+- 21600 0 0"/>
              <a:gd name="T0" fmla="*/ 20573 w 42173"/>
              <a:gd name="T1" fmla="*/ 0 h 43200"/>
              <a:gd name="T2" fmla="*/ 0 w 42173"/>
              <a:gd name="T3" fmla="*/ 28182 h 43200"/>
              <a:gd name="T4" fmla="*/ 20573 w 42173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173" h="43200" fill="none" extrusionOk="0">
                <a:moveTo>
                  <a:pt x="20572" y="0"/>
                </a:moveTo>
                <a:cubicBezTo>
                  <a:pt x="32502" y="0"/>
                  <a:pt x="42173" y="9670"/>
                  <a:pt x="42173" y="21600"/>
                </a:cubicBezTo>
                <a:cubicBezTo>
                  <a:pt x="42173" y="33529"/>
                  <a:pt x="32502" y="43200"/>
                  <a:pt x="20573" y="43200"/>
                </a:cubicBezTo>
                <a:cubicBezTo>
                  <a:pt x="11179" y="43200"/>
                  <a:pt x="2862" y="37128"/>
                  <a:pt x="0" y="28181"/>
                </a:cubicBezTo>
              </a:path>
              <a:path w="42173" h="43200" stroke="0" extrusionOk="0">
                <a:moveTo>
                  <a:pt x="20572" y="0"/>
                </a:moveTo>
                <a:cubicBezTo>
                  <a:pt x="32502" y="0"/>
                  <a:pt x="42173" y="9670"/>
                  <a:pt x="42173" y="21600"/>
                </a:cubicBezTo>
                <a:cubicBezTo>
                  <a:pt x="42173" y="33529"/>
                  <a:pt x="32502" y="43200"/>
                  <a:pt x="20573" y="43200"/>
                </a:cubicBezTo>
                <a:cubicBezTo>
                  <a:pt x="11179" y="43200"/>
                  <a:pt x="2862" y="37128"/>
                  <a:pt x="0" y="28181"/>
                </a:cubicBezTo>
                <a:lnTo>
                  <a:pt x="20573" y="21600"/>
                </a:lnTo>
                <a:close/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z="4000">
              <a:solidFill>
                <a:srgbClr val="FFFF5B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0" y="428604"/>
            <a:ext cx="7467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вот это – посмотри, Выступает цифра</a:t>
            </a:r>
            <a:r>
              <a:rPr lang="ru-RU" sz="3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три</a:t>
            </a:r>
            <a:r>
              <a:rPr lang="ru-RU" sz="3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 </a:t>
            </a:r>
            <a:r>
              <a:rPr lang="ru-RU" sz="3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Тройка </a:t>
            </a:r>
            <a:r>
              <a:rPr lang="ru-RU" sz="3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третий из значков – Состоит из двух крючков.</a:t>
            </a:r>
          </a:p>
        </p:txBody>
      </p:sp>
      <p:pic>
        <p:nvPicPr>
          <p:cNvPr id="14347" name="Picture 11" descr="13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3286124"/>
            <a:ext cx="998538" cy="2233626"/>
          </a:xfrm>
          <a:prstGeom prst="rect">
            <a:avLst/>
          </a:prstGeom>
          <a:noFill/>
        </p:spPr>
      </p:pic>
      <p:sp>
        <p:nvSpPr>
          <p:cNvPr id="14348" name="Oval 12"/>
          <p:cNvSpPr>
            <a:spLocks noChangeArrowheads="1"/>
          </p:cNvSpPr>
          <p:nvPr/>
        </p:nvSpPr>
        <p:spPr bwMode="auto">
          <a:xfrm>
            <a:off x="990600" y="4953000"/>
            <a:ext cx="1219200" cy="2286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9" name="Oval 13"/>
          <p:cNvSpPr>
            <a:spLocks noChangeArrowheads="1"/>
          </p:cNvSpPr>
          <p:nvPr/>
        </p:nvSpPr>
        <p:spPr bwMode="auto">
          <a:xfrm>
            <a:off x="1066800" y="5029200"/>
            <a:ext cx="9906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1981200" y="5562600"/>
            <a:ext cx="304800" cy="304800"/>
          </a:xfrm>
          <a:prstGeom prst="ellipse">
            <a:avLst/>
          </a:prstGeom>
          <a:solidFill>
            <a:srgbClr val="F6D6EF"/>
          </a:solidFill>
          <a:ln w="9525">
            <a:solidFill>
              <a:srgbClr val="F6D6E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4" name="Freeform 18"/>
          <p:cNvSpPr>
            <a:spLocks/>
          </p:cNvSpPr>
          <p:nvPr/>
        </p:nvSpPr>
        <p:spPr bwMode="auto">
          <a:xfrm>
            <a:off x="1447800" y="3124200"/>
            <a:ext cx="1562100" cy="2006600"/>
          </a:xfrm>
          <a:custGeom>
            <a:avLst/>
            <a:gdLst/>
            <a:ahLst/>
            <a:cxnLst>
              <a:cxn ang="0">
                <a:pos x="120" y="392"/>
              </a:cxn>
              <a:cxn ang="0">
                <a:pos x="360" y="296"/>
              </a:cxn>
              <a:cxn ang="0">
                <a:pos x="312" y="344"/>
              </a:cxn>
              <a:cxn ang="0">
                <a:pos x="216" y="440"/>
              </a:cxn>
              <a:cxn ang="0">
                <a:pos x="168" y="488"/>
              </a:cxn>
              <a:cxn ang="0">
                <a:pos x="264" y="536"/>
              </a:cxn>
              <a:cxn ang="0">
                <a:pos x="408" y="488"/>
              </a:cxn>
              <a:cxn ang="0">
                <a:pos x="504" y="296"/>
              </a:cxn>
              <a:cxn ang="0">
                <a:pos x="552" y="248"/>
              </a:cxn>
              <a:cxn ang="0">
                <a:pos x="744" y="200"/>
              </a:cxn>
              <a:cxn ang="0">
                <a:pos x="984" y="296"/>
              </a:cxn>
              <a:cxn ang="0">
                <a:pos x="1032" y="536"/>
              </a:cxn>
              <a:cxn ang="0">
                <a:pos x="984" y="680"/>
              </a:cxn>
              <a:cxn ang="0">
                <a:pos x="792" y="824"/>
              </a:cxn>
              <a:cxn ang="0">
                <a:pos x="600" y="872"/>
              </a:cxn>
              <a:cxn ang="0">
                <a:pos x="792" y="920"/>
              </a:cxn>
              <a:cxn ang="0">
                <a:pos x="1128" y="1064"/>
              </a:cxn>
              <a:cxn ang="0">
                <a:pos x="1224" y="1256"/>
              </a:cxn>
              <a:cxn ang="0">
                <a:pos x="1224" y="1544"/>
              </a:cxn>
              <a:cxn ang="0">
                <a:pos x="1032" y="1784"/>
              </a:cxn>
              <a:cxn ang="0">
                <a:pos x="792" y="1880"/>
              </a:cxn>
              <a:cxn ang="0">
                <a:pos x="408" y="1880"/>
              </a:cxn>
              <a:cxn ang="0">
                <a:pos x="168" y="1976"/>
              </a:cxn>
              <a:cxn ang="0">
                <a:pos x="24" y="2264"/>
              </a:cxn>
              <a:cxn ang="0">
                <a:pos x="216" y="2072"/>
              </a:cxn>
              <a:cxn ang="0">
                <a:pos x="648" y="2024"/>
              </a:cxn>
              <a:cxn ang="0">
                <a:pos x="1128" y="2024"/>
              </a:cxn>
              <a:cxn ang="0">
                <a:pos x="1416" y="1736"/>
              </a:cxn>
              <a:cxn ang="0">
                <a:pos x="1464" y="1160"/>
              </a:cxn>
              <a:cxn ang="0">
                <a:pos x="1320" y="920"/>
              </a:cxn>
              <a:cxn ang="0">
                <a:pos x="1080" y="824"/>
              </a:cxn>
              <a:cxn ang="0">
                <a:pos x="1272" y="584"/>
              </a:cxn>
              <a:cxn ang="0">
                <a:pos x="1224" y="152"/>
              </a:cxn>
              <a:cxn ang="0">
                <a:pos x="840" y="8"/>
              </a:cxn>
              <a:cxn ang="0">
                <a:pos x="504" y="104"/>
              </a:cxn>
              <a:cxn ang="0">
                <a:pos x="360" y="56"/>
              </a:cxn>
              <a:cxn ang="0">
                <a:pos x="168" y="56"/>
              </a:cxn>
              <a:cxn ang="0">
                <a:pos x="24" y="200"/>
              </a:cxn>
              <a:cxn ang="0">
                <a:pos x="24" y="440"/>
              </a:cxn>
              <a:cxn ang="0">
                <a:pos x="168" y="344"/>
              </a:cxn>
            </a:cxnLst>
            <a:rect l="0" t="0" r="r" b="b"/>
            <a:pathLst>
              <a:path w="1480" h="2280">
                <a:moveTo>
                  <a:pt x="120" y="392"/>
                </a:moveTo>
                <a:cubicBezTo>
                  <a:pt x="224" y="348"/>
                  <a:pt x="328" y="304"/>
                  <a:pt x="360" y="296"/>
                </a:cubicBezTo>
                <a:cubicBezTo>
                  <a:pt x="392" y="288"/>
                  <a:pt x="336" y="320"/>
                  <a:pt x="312" y="344"/>
                </a:cubicBezTo>
                <a:cubicBezTo>
                  <a:pt x="288" y="368"/>
                  <a:pt x="240" y="416"/>
                  <a:pt x="216" y="440"/>
                </a:cubicBezTo>
                <a:cubicBezTo>
                  <a:pt x="192" y="464"/>
                  <a:pt x="160" y="472"/>
                  <a:pt x="168" y="488"/>
                </a:cubicBezTo>
                <a:cubicBezTo>
                  <a:pt x="176" y="504"/>
                  <a:pt x="224" y="536"/>
                  <a:pt x="264" y="536"/>
                </a:cubicBezTo>
                <a:cubicBezTo>
                  <a:pt x="304" y="536"/>
                  <a:pt x="368" y="528"/>
                  <a:pt x="408" y="488"/>
                </a:cubicBezTo>
                <a:cubicBezTo>
                  <a:pt x="448" y="448"/>
                  <a:pt x="480" y="336"/>
                  <a:pt x="504" y="296"/>
                </a:cubicBezTo>
                <a:cubicBezTo>
                  <a:pt x="528" y="256"/>
                  <a:pt x="512" y="264"/>
                  <a:pt x="552" y="248"/>
                </a:cubicBezTo>
                <a:cubicBezTo>
                  <a:pt x="592" y="232"/>
                  <a:pt x="672" y="192"/>
                  <a:pt x="744" y="200"/>
                </a:cubicBezTo>
                <a:cubicBezTo>
                  <a:pt x="816" y="208"/>
                  <a:pt x="936" y="240"/>
                  <a:pt x="984" y="296"/>
                </a:cubicBezTo>
                <a:cubicBezTo>
                  <a:pt x="1032" y="352"/>
                  <a:pt x="1032" y="472"/>
                  <a:pt x="1032" y="536"/>
                </a:cubicBezTo>
                <a:cubicBezTo>
                  <a:pt x="1032" y="600"/>
                  <a:pt x="1024" y="632"/>
                  <a:pt x="984" y="680"/>
                </a:cubicBezTo>
                <a:cubicBezTo>
                  <a:pt x="944" y="728"/>
                  <a:pt x="856" y="792"/>
                  <a:pt x="792" y="824"/>
                </a:cubicBezTo>
                <a:cubicBezTo>
                  <a:pt x="728" y="856"/>
                  <a:pt x="600" y="856"/>
                  <a:pt x="600" y="872"/>
                </a:cubicBezTo>
                <a:cubicBezTo>
                  <a:pt x="600" y="888"/>
                  <a:pt x="704" y="888"/>
                  <a:pt x="792" y="920"/>
                </a:cubicBezTo>
                <a:cubicBezTo>
                  <a:pt x="880" y="952"/>
                  <a:pt x="1056" y="1008"/>
                  <a:pt x="1128" y="1064"/>
                </a:cubicBezTo>
                <a:cubicBezTo>
                  <a:pt x="1200" y="1120"/>
                  <a:pt x="1208" y="1176"/>
                  <a:pt x="1224" y="1256"/>
                </a:cubicBezTo>
                <a:cubicBezTo>
                  <a:pt x="1240" y="1336"/>
                  <a:pt x="1256" y="1456"/>
                  <a:pt x="1224" y="1544"/>
                </a:cubicBezTo>
                <a:cubicBezTo>
                  <a:pt x="1192" y="1632"/>
                  <a:pt x="1104" y="1728"/>
                  <a:pt x="1032" y="1784"/>
                </a:cubicBezTo>
                <a:cubicBezTo>
                  <a:pt x="960" y="1840"/>
                  <a:pt x="896" y="1864"/>
                  <a:pt x="792" y="1880"/>
                </a:cubicBezTo>
                <a:cubicBezTo>
                  <a:pt x="688" y="1896"/>
                  <a:pt x="512" y="1864"/>
                  <a:pt x="408" y="1880"/>
                </a:cubicBezTo>
                <a:cubicBezTo>
                  <a:pt x="304" y="1896"/>
                  <a:pt x="232" y="1912"/>
                  <a:pt x="168" y="1976"/>
                </a:cubicBezTo>
                <a:cubicBezTo>
                  <a:pt x="104" y="2040"/>
                  <a:pt x="16" y="2248"/>
                  <a:pt x="24" y="2264"/>
                </a:cubicBezTo>
                <a:cubicBezTo>
                  <a:pt x="32" y="2280"/>
                  <a:pt x="112" y="2112"/>
                  <a:pt x="216" y="2072"/>
                </a:cubicBezTo>
                <a:cubicBezTo>
                  <a:pt x="320" y="2032"/>
                  <a:pt x="496" y="2032"/>
                  <a:pt x="648" y="2024"/>
                </a:cubicBezTo>
                <a:cubicBezTo>
                  <a:pt x="800" y="2016"/>
                  <a:pt x="1000" y="2072"/>
                  <a:pt x="1128" y="2024"/>
                </a:cubicBezTo>
                <a:cubicBezTo>
                  <a:pt x="1256" y="1976"/>
                  <a:pt x="1360" y="1880"/>
                  <a:pt x="1416" y="1736"/>
                </a:cubicBezTo>
                <a:cubicBezTo>
                  <a:pt x="1472" y="1592"/>
                  <a:pt x="1480" y="1296"/>
                  <a:pt x="1464" y="1160"/>
                </a:cubicBezTo>
                <a:cubicBezTo>
                  <a:pt x="1448" y="1024"/>
                  <a:pt x="1384" y="976"/>
                  <a:pt x="1320" y="920"/>
                </a:cubicBezTo>
                <a:cubicBezTo>
                  <a:pt x="1256" y="864"/>
                  <a:pt x="1088" y="880"/>
                  <a:pt x="1080" y="824"/>
                </a:cubicBezTo>
                <a:cubicBezTo>
                  <a:pt x="1072" y="768"/>
                  <a:pt x="1248" y="696"/>
                  <a:pt x="1272" y="584"/>
                </a:cubicBezTo>
                <a:cubicBezTo>
                  <a:pt x="1296" y="472"/>
                  <a:pt x="1296" y="248"/>
                  <a:pt x="1224" y="152"/>
                </a:cubicBezTo>
                <a:cubicBezTo>
                  <a:pt x="1152" y="56"/>
                  <a:pt x="960" y="16"/>
                  <a:pt x="840" y="8"/>
                </a:cubicBezTo>
                <a:cubicBezTo>
                  <a:pt x="720" y="0"/>
                  <a:pt x="584" y="96"/>
                  <a:pt x="504" y="104"/>
                </a:cubicBezTo>
                <a:cubicBezTo>
                  <a:pt x="424" y="112"/>
                  <a:pt x="416" y="64"/>
                  <a:pt x="360" y="56"/>
                </a:cubicBezTo>
                <a:cubicBezTo>
                  <a:pt x="304" y="48"/>
                  <a:pt x="224" y="32"/>
                  <a:pt x="168" y="56"/>
                </a:cubicBezTo>
                <a:cubicBezTo>
                  <a:pt x="112" y="80"/>
                  <a:pt x="48" y="136"/>
                  <a:pt x="24" y="200"/>
                </a:cubicBezTo>
                <a:cubicBezTo>
                  <a:pt x="0" y="264"/>
                  <a:pt x="0" y="416"/>
                  <a:pt x="24" y="440"/>
                </a:cubicBezTo>
                <a:cubicBezTo>
                  <a:pt x="48" y="464"/>
                  <a:pt x="144" y="360"/>
                  <a:pt x="168" y="344"/>
                </a:cubicBezTo>
              </a:path>
            </a:pathLst>
          </a:custGeom>
          <a:solidFill>
            <a:srgbClr val="C0C0C0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7" name="Freeform 21"/>
          <p:cNvSpPr>
            <a:spLocks/>
          </p:cNvSpPr>
          <p:nvPr/>
        </p:nvSpPr>
        <p:spPr bwMode="auto">
          <a:xfrm>
            <a:off x="1600200" y="3352800"/>
            <a:ext cx="228600" cy="22860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96" y="48"/>
              </a:cxn>
              <a:cxn ang="0">
                <a:pos x="192" y="0"/>
              </a:cxn>
            </a:cxnLst>
            <a:rect l="0" t="0" r="r" b="b"/>
            <a:pathLst>
              <a:path w="192" h="192">
                <a:moveTo>
                  <a:pt x="0" y="192"/>
                </a:moveTo>
                <a:cubicBezTo>
                  <a:pt x="32" y="136"/>
                  <a:pt x="64" y="80"/>
                  <a:pt x="96" y="48"/>
                </a:cubicBezTo>
                <a:cubicBezTo>
                  <a:pt x="128" y="16"/>
                  <a:pt x="160" y="8"/>
                  <a:pt x="192" y="0"/>
                </a:cubicBezTo>
              </a:path>
            </a:pathLst>
          </a:custGeom>
          <a:solidFill>
            <a:schemeClr val="bg1"/>
          </a:solidFill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8" name="Freeform 22"/>
          <p:cNvSpPr>
            <a:spLocks/>
          </p:cNvSpPr>
          <p:nvPr/>
        </p:nvSpPr>
        <p:spPr bwMode="auto">
          <a:xfrm>
            <a:off x="1219200" y="3429000"/>
            <a:ext cx="533400" cy="3048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240" y="48"/>
              </a:cxn>
              <a:cxn ang="0">
                <a:pos x="192" y="192"/>
              </a:cxn>
              <a:cxn ang="0">
                <a:pos x="48" y="240"/>
              </a:cxn>
              <a:cxn ang="0">
                <a:pos x="0" y="336"/>
              </a:cxn>
            </a:cxnLst>
            <a:rect l="0" t="0" r="r" b="b"/>
            <a:pathLst>
              <a:path w="336" h="336">
                <a:moveTo>
                  <a:pt x="336" y="0"/>
                </a:moveTo>
                <a:cubicBezTo>
                  <a:pt x="300" y="8"/>
                  <a:pt x="264" y="16"/>
                  <a:pt x="240" y="48"/>
                </a:cubicBezTo>
                <a:cubicBezTo>
                  <a:pt x="216" y="80"/>
                  <a:pt x="224" y="160"/>
                  <a:pt x="192" y="192"/>
                </a:cubicBezTo>
                <a:cubicBezTo>
                  <a:pt x="160" y="224"/>
                  <a:pt x="80" y="216"/>
                  <a:pt x="48" y="240"/>
                </a:cubicBezTo>
                <a:cubicBezTo>
                  <a:pt x="16" y="264"/>
                  <a:pt x="8" y="320"/>
                  <a:pt x="0" y="336"/>
                </a:cubicBezTo>
              </a:path>
            </a:pathLst>
          </a:custGeom>
          <a:noFill/>
          <a:ln w="28575" cmpd="sng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64" name="Freeform 28"/>
          <p:cNvSpPr>
            <a:spLocks/>
          </p:cNvSpPr>
          <p:nvPr/>
        </p:nvSpPr>
        <p:spPr bwMode="auto">
          <a:xfrm>
            <a:off x="1295400" y="3657600"/>
            <a:ext cx="76200" cy="76200"/>
          </a:xfrm>
          <a:custGeom>
            <a:avLst/>
            <a:gdLst/>
            <a:ahLst/>
            <a:cxnLst>
              <a:cxn ang="0">
                <a:pos x="48" y="48"/>
              </a:cxn>
              <a:cxn ang="0">
                <a:pos x="0" y="0"/>
              </a:cxn>
            </a:cxnLst>
            <a:rect l="0" t="0" r="r" b="b"/>
            <a:pathLst>
              <a:path w="48" h="48">
                <a:moveTo>
                  <a:pt x="48" y="48"/>
                </a:moveTo>
                <a:cubicBezTo>
                  <a:pt x="28" y="28"/>
                  <a:pt x="8" y="8"/>
                  <a:pt x="0" y="0"/>
                </a:cubicBezTo>
              </a:path>
            </a:pathLst>
          </a:custGeom>
          <a:noFill/>
          <a:ln w="28575" cmpd="sng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65" name="Oval 29"/>
          <p:cNvSpPr>
            <a:spLocks noChangeArrowheads="1"/>
          </p:cNvSpPr>
          <p:nvPr/>
        </p:nvSpPr>
        <p:spPr bwMode="auto">
          <a:xfrm>
            <a:off x="1600200" y="3200400"/>
            <a:ext cx="76200" cy="76200"/>
          </a:xfrm>
          <a:prstGeom prst="ellipse">
            <a:avLst/>
          </a:prstGeom>
          <a:solidFill>
            <a:schemeClr val="bg2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6" name="Oval 30"/>
          <p:cNvSpPr>
            <a:spLocks noChangeArrowheads="1"/>
          </p:cNvSpPr>
          <p:nvPr/>
        </p:nvSpPr>
        <p:spPr bwMode="auto">
          <a:xfrm>
            <a:off x="1600200" y="3124200"/>
            <a:ext cx="76200" cy="152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7" name="Oval 31"/>
          <p:cNvSpPr>
            <a:spLocks noChangeArrowheads="1"/>
          </p:cNvSpPr>
          <p:nvPr/>
        </p:nvSpPr>
        <p:spPr bwMode="auto">
          <a:xfrm flipH="1">
            <a:off x="1600200" y="3124200"/>
            <a:ext cx="76200" cy="762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71" name="AutoShape 35"/>
          <p:cNvSpPr>
            <a:spLocks noChangeArrowheads="1"/>
          </p:cNvSpPr>
          <p:nvPr/>
        </p:nvSpPr>
        <p:spPr bwMode="auto">
          <a:xfrm>
            <a:off x="2667000" y="3276600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73" name="AutoShape 37"/>
          <p:cNvSpPr>
            <a:spLocks noChangeArrowheads="1"/>
          </p:cNvSpPr>
          <p:nvPr/>
        </p:nvSpPr>
        <p:spPr bwMode="auto">
          <a:xfrm rot="-3615307">
            <a:off x="2170113" y="3159125"/>
            <a:ext cx="1524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74" name="AutoShape 38"/>
          <p:cNvSpPr>
            <a:spLocks noChangeArrowheads="1"/>
          </p:cNvSpPr>
          <p:nvPr/>
        </p:nvSpPr>
        <p:spPr bwMode="auto">
          <a:xfrm rot="6125685">
            <a:off x="2442369" y="3166269"/>
            <a:ext cx="152400" cy="74612"/>
          </a:xfrm>
          <a:prstGeom prst="triangle">
            <a:avLst>
              <a:gd name="adj" fmla="val 2497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75" name="AutoShape 39"/>
          <p:cNvSpPr>
            <a:spLocks noChangeArrowheads="1"/>
          </p:cNvSpPr>
          <p:nvPr/>
        </p:nvSpPr>
        <p:spPr bwMode="auto">
          <a:xfrm>
            <a:off x="2590800" y="3581400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>
            <a:off x="2514600" y="4724400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77" name="AutoShape 41"/>
          <p:cNvSpPr>
            <a:spLocks noChangeArrowheads="1"/>
          </p:cNvSpPr>
          <p:nvPr/>
        </p:nvSpPr>
        <p:spPr bwMode="auto">
          <a:xfrm>
            <a:off x="2819400" y="3962400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78" name="AutoShape 42"/>
          <p:cNvSpPr>
            <a:spLocks noChangeArrowheads="1"/>
          </p:cNvSpPr>
          <p:nvPr/>
        </p:nvSpPr>
        <p:spPr bwMode="auto">
          <a:xfrm>
            <a:off x="2819400" y="4419600"/>
            <a:ext cx="152400" cy="152400"/>
          </a:xfrm>
          <a:prstGeom prst="triangle">
            <a:avLst>
              <a:gd name="adj" fmla="val 791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79" name="Picture 43" descr="22_NY20_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67"/>
          <a:stretch>
            <a:fillRect/>
          </a:stretch>
        </p:blipFill>
        <p:spPr bwMode="auto">
          <a:xfrm>
            <a:off x="3124200" y="3886200"/>
            <a:ext cx="1970088" cy="1981200"/>
          </a:xfrm>
          <a:prstGeom prst="rect">
            <a:avLst/>
          </a:prstGeom>
          <a:noFill/>
        </p:spPr>
      </p:pic>
      <p:pic>
        <p:nvPicPr>
          <p:cNvPr id="14380" name="Picture 44" descr="22_NY20_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67"/>
          <a:stretch>
            <a:fillRect/>
          </a:stretch>
        </p:blipFill>
        <p:spPr bwMode="auto">
          <a:xfrm>
            <a:off x="5486400" y="3200400"/>
            <a:ext cx="1704975" cy="1905000"/>
          </a:xfrm>
          <a:prstGeom prst="rect">
            <a:avLst/>
          </a:prstGeom>
          <a:noFill/>
        </p:spPr>
      </p:pic>
      <p:pic>
        <p:nvPicPr>
          <p:cNvPr id="14381" name="Picture 45" descr="22_NY21_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CF9"/>
              </a:clrFrom>
              <a:clrTo>
                <a:srgbClr val="FAFC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4572000"/>
            <a:ext cx="1558925" cy="1952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 animBg="1"/>
      <p:bldP spid="14346" grpId="0"/>
      <p:bldP spid="14348" grpId="0" animBg="1"/>
      <p:bldP spid="14349" grpId="0" animBg="1"/>
      <p:bldP spid="14351" grpId="0" animBg="1"/>
      <p:bldP spid="14354" grpId="0" animBg="1"/>
      <p:bldP spid="14357" grpId="0" animBg="1"/>
      <p:bldP spid="14358" grpId="0" animBg="1"/>
      <p:bldP spid="14364" grpId="0" animBg="1"/>
      <p:bldP spid="14365" grpId="0" animBg="1"/>
      <p:bldP spid="14366" grpId="0" animBg="1"/>
      <p:bldP spid="14367" grpId="0" animBg="1"/>
      <p:bldP spid="14371" grpId="0" animBg="1"/>
      <p:bldP spid="14373" grpId="0" animBg="1"/>
      <p:bldP spid="14374" grpId="0" animBg="1"/>
      <p:bldP spid="14375" grpId="0" animBg="1"/>
      <p:bldP spid="14376" grpId="0" animBg="1"/>
      <p:bldP spid="14377" grpId="0" animBg="1"/>
      <p:bldP spid="143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214414" y="1071546"/>
            <a:ext cx="4191024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Arc 3"/>
          <p:cNvSpPr>
            <a:spLocks/>
          </p:cNvSpPr>
          <p:nvPr/>
        </p:nvSpPr>
        <p:spPr bwMode="auto">
          <a:xfrm rot="876523" flipH="1">
            <a:off x="3276600" y="1066800"/>
            <a:ext cx="2055813" cy="209232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9695 w 42175"/>
              <a:gd name="T1" fmla="*/ 43116 h 43116"/>
              <a:gd name="T2" fmla="*/ 42175 w 42175"/>
              <a:gd name="T3" fmla="*/ 15025 h 43116"/>
              <a:gd name="T4" fmla="*/ 21600 w 42175"/>
              <a:gd name="T5" fmla="*/ 21600 h 43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175" h="43116" fill="none" extrusionOk="0">
                <a:moveTo>
                  <a:pt x="19695" y="43115"/>
                </a:moveTo>
                <a:cubicBezTo>
                  <a:pt x="8547" y="42128"/>
                  <a:pt x="0" y="3279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0996" y="-1"/>
                  <a:pt x="39314" y="6074"/>
                  <a:pt x="42174" y="15025"/>
                </a:cubicBezTo>
              </a:path>
              <a:path w="42175" h="43116" stroke="0" extrusionOk="0">
                <a:moveTo>
                  <a:pt x="19695" y="43115"/>
                </a:moveTo>
                <a:cubicBezTo>
                  <a:pt x="8547" y="42128"/>
                  <a:pt x="0" y="3279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0996" y="-1"/>
                  <a:pt x="39314" y="6074"/>
                  <a:pt x="42174" y="15025"/>
                </a:cubicBezTo>
                <a:lnTo>
                  <a:pt x="21600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Arc 4"/>
          <p:cNvSpPr>
            <a:spLocks/>
          </p:cNvSpPr>
          <p:nvPr/>
        </p:nvSpPr>
        <p:spPr bwMode="auto">
          <a:xfrm>
            <a:off x="2895600" y="3200400"/>
            <a:ext cx="2438400" cy="2590800"/>
          </a:xfrm>
          <a:custGeom>
            <a:avLst/>
            <a:gdLst>
              <a:gd name="G0" fmla="+- 19611 0 0"/>
              <a:gd name="G1" fmla="+- 21600 0 0"/>
              <a:gd name="G2" fmla="+- 21600 0 0"/>
              <a:gd name="T0" fmla="*/ 19613 w 41211"/>
              <a:gd name="T1" fmla="*/ 0 h 43200"/>
              <a:gd name="T2" fmla="*/ 0 w 41211"/>
              <a:gd name="T3" fmla="*/ 30653 h 43200"/>
              <a:gd name="T4" fmla="*/ 19611 w 41211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211" h="43200" fill="none" extrusionOk="0">
                <a:moveTo>
                  <a:pt x="19612" y="0"/>
                </a:moveTo>
                <a:cubicBezTo>
                  <a:pt x="31541" y="1"/>
                  <a:pt x="41211" y="9671"/>
                  <a:pt x="41211" y="21600"/>
                </a:cubicBezTo>
                <a:cubicBezTo>
                  <a:pt x="41211" y="33529"/>
                  <a:pt x="31540" y="43200"/>
                  <a:pt x="19611" y="43200"/>
                </a:cubicBezTo>
                <a:cubicBezTo>
                  <a:pt x="11186" y="43200"/>
                  <a:pt x="3530" y="38301"/>
                  <a:pt x="-1" y="30653"/>
                </a:cubicBezTo>
              </a:path>
              <a:path w="41211" h="43200" stroke="0" extrusionOk="0">
                <a:moveTo>
                  <a:pt x="19612" y="0"/>
                </a:moveTo>
                <a:cubicBezTo>
                  <a:pt x="31541" y="1"/>
                  <a:pt x="41211" y="9671"/>
                  <a:pt x="41211" y="21600"/>
                </a:cubicBezTo>
                <a:cubicBezTo>
                  <a:pt x="41211" y="33529"/>
                  <a:pt x="31540" y="43200"/>
                  <a:pt x="19611" y="43200"/>
                </a:cubicBezTo>
                <a:cubicBezTo>
                  <a:pt x="11186" y="43200"/>
                  <a:pt x="3530" y="38301"/>
                  <a:pt x="-1" y="30653"/>
                </a:cubicBezTo>
                <a:lnTo>
                  <a:pt x="19611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3276600" y="1447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2492375" y="250825"/>
            <a:ext cx="387350" cy="1714500"/>
          </a:xfrm>
          <a:prstGeom prst="rect">
            <a:avLst/>
          </a:prstGeom>
          <a:noFill/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14290"/>
            <a:ext cx="27051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428868"/>
            <a:ext cx="27051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619647"/>
            <a:ext cx="27051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4038600" y="3124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434 -0.01133 C 0.01649 -0.02613 0.02882 -0.04093 0.04375 -0.05087 C 0.05868 -0.06082 0.07622 -0.0703 0.09444 -0.07146 C 0.11267 -0.07261 0.13681 -0.06914 0.15365 -0.05827 C 0.17049 -0.04741 0.18628 -0.02451 0.19583 -0.00578 C 0.20538 0.01296 0.20868 0.03331 0.21128 0.05435 C 0.21389 0.0754 0.2151 0.09968 0.21128 0.12003 C 0.20747 0.14038 0.19809 0.16097 0.18872 0.17623 C 0.17934 0.19149 0.16979 0.20236 0.15503 0.21185 C 0.14028 0.22133 0.1125 0.2278 0.1 0.23243 C 0.0875 0.23705 0.08056 0.23844 0.08038 0.24006 C 0.08021 0.24168 0.08924 0.23867 0.09861 0.24191 C 0.10799 0.24515 0.12188 0.24654 0.13663 0.25879 C 0.15139 0.27105 0.17517 0.29556 0.18733 0.31499 C 0.19948 0.33442 0.20521 0.3513 0.2099 0.37512 C 0.21458 0.39894 0.21771 0.43201 0.21563 0.45768 C 0.21354 0.48335 0.20538 0.50879 0.19722 0.52891 C 0.18906 0.54903 0.18351 0.56245 0.16632 0.57771 C 0.14913 0.59297 0.1191 0.61633 0.09444 0.62096 C 0.06979 0.62558 0.03767 0.61541 0.0184 0.60593 C -0.00087 0.59644 -0.0092 0.58118 -0.02101 0.56453 C -0.03281 0.54788 -0.04687 0.51619 -0.05208 0.50648 " pathEditMode="relative" rAng="0" ptsTypes="aaaaaaaaaaaaaaaaaaaaaA">
                                      <p:cBhvr>
                                        <p:cTn id="6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3"/>
          <a:ext cx="9144008" cy="68579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968"/>
                <a:gridCol w="294968"/>
                <a:gridCol w="294968"/>
                <a:gridCol w="294968"/>
                <a:gridCol w="294968"/>
                <a:gridCol w="311078"/>
                <a:gridCol w="278858"/>
                <a:gridCol w="292646"/>
                <a:gridCol w="297290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</a:tblGrid>
              <a:tr h="3812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0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rot="5400000">
            <a:off x="4858544" y="3429794"/>
            <a:ext cx="68580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3357554" y="428604"/>
            <a:ext cx="142876" cy="357190"/>
            <a:chOff x="2500298" y="1428736"/>
            <a:chExt cx="1214446" cy="2571768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2035951" y="1893083"/>
              <a:ext cx="1357322" cy="42862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2321703" y="2607463"/>
              <a:ext cx="2143140" cy="64294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0800000">
              <a:off x="2500298" y="2786058"/>
              <a:ext cx="928694" cy="15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28926" y="214290"/>
            <a:ext cx="910827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ru-RU" sz="3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-</a:t>
            </a:r>
            <a:endParaRPr lang="ru-RU" sz="3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1" name="Группа 21"/>
          <p:cNvGrpSpPr/>
          <p:nvPr/>
        </p:nvGrpSpPr>
        <p:grpSpPr>
          <a:xfrm>
            <a:off x="428596" y="1928802"/>
            <a:ext cx="142876" cy="357190"/>
            <a:chOff x="428596" y="1214422"/>
            <a:chExt cx="142876" cy="357190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олилиния 13"/>
          <p:cNvSpPr/>
          <p:nvPr/>
        </p:nvSpPr>
        <p:spPr>
          <a:xfrm>
            <a:off x="714348" y="1928802"/>
            <a:ext cx="142876" cy="357191"/>
          </a:xfrm>
          <a:custGeom>
            <a:avLst/>
            <a:gdLst>
              <a:gd name="connsiteX0" fmla="*/ 509516 w 2229134"/>
              <a:gd name="connsiteY0" fmla="*/ 859809 h 4301320"/>
              <a:gd name="connsiteX1" fmla="*/ 509516 w 2229134"/>
              <a:gd name="connsiteY1" fmla="*/ 791570 h 4301320"/>
              <a:gd name="connsiteX2" fmla="*/ 509516 w 2229134"/>
              <a:gd name="connsiteY2" fmla="*/ 655093 h 4301320"/>
              <a:gd name="connsiteX3" fmla="*/ 550460 w 2229134"/>
              <a:gd name="connsiteY3" fmla="*/ 559558 h 4301320"/>
              <a:gd name="connsiteX4" fmla="*/ 591403 w 2229134"/>
              <a:gd name="connsiteY4" fmla="*/ 395785 h 4301320"/>
              <a:gd name="connsiteX5" fmla="*/ 645994 w 2229134"/>
              <a:gd name="connsiteY5" fmla="*/ 300251 h 4301320"/>
              <a:gd name="connsiteX6" fmla="*/ 714233 w 2229134"/>
              <a:gd name="connsiteY6" fmla="*/ 163773 h 4301320"/>
              <a:gd name="connsiteX7" fmla="*/ 823415 w 2229134"/>
              <a:gd name="connsiteY7" fmla="*/ 81887 h 4301320"/>
              <a:gd name="connsiteX8" fmla="*/ 1082722 w 2229134"/>
              <a:gd name="connsiteY8" fmla="*/ 27296 h 4301320"/>
              <a:gd name="connsiteX9" fmla="*/ 1451212 w 2229134"/>
              <a:gd name="connsiteY9" fmla="*/ 13648 h 4301320"/>
              <a:gd name="connsiteX10" fmla="*/ 1765110 w 2229134"/>
              <a:gd name="connsiteY10" fmla="*/ 109182 h 4301320"/>
              <a:gd name="connsiteX11" fmla="*/ 2010770 w 2229134"/>
              <a:gd name="connsiteY11" fmla="*/ 259308 h 4301320"/>
              <a:gd name="connsiteX12" fmla="*/ 2174543 w 2229134"/>
              <a:gd name="connsiteY12" fmla="*/ 600502 h 4301320"/>
              <a:gd name="connsiteX13" fmla="*/ 2188191 w 2229134"/>
              <a:gd name="connsiteY13" fmla="*/ 1187355 h 4301320"/>
              <a:gd name="connsiteX14" fmla="*/ 2010770 w 2229134"/>
              <a:gd name="connsiteY14" fmla="*/ 1637732 h 4301320"/>
              <a:gd name="connsiteX15" fmla="*/ 1246496 w 2229134"/>
              <a:gd name="connsiteY15" fmla="*/ 2347415 h 4301320"/>
              <a:gd name="connsiteX16" fmla="*/ 222913 w 2229134"/>
              <a:gd name="connsiteY16" fmla="*/ 3671248 h 4301320"/>
              <a:gd name="connsiteX17" fmla="*/ 31845 w 2229134"/>
              <a:gd name="connsiteY17" fmla="*/ 4189863 h 4301320"/>
              <a:gd name="connsiteX18" fmla="*/ 31845 w 2229134"/>
              <a:gd name="connsiteY18" fmla="*/ 4258102 h 4301320"/>
              <a:gd name="connsiteX19" fmla="*/ 100084 w 2229134"/>
              <a:gd name="connsiteY19" fmla="*/ 3930555 h 4301320"/>
              <a:gd name="connsiteX20" fmla="*/ 181970 w 2229134"/>
              <a:gd name="connsiteY20" fmla="*/ 3807726 h 4301320"/>
              <a:gd name="connsiteX21" fmla="*/ 373039 w 2229134"/>
              <a:gd name="connsiteY21" fmla="*/ 3753134 h 4301320"/>
              <a:gd name="connsiteX22" fmla="*/ 673290 w 2229134"/>
              <a:gd name="connsiteY22" fmla="*/ 3794078 h 4301320"/>
              <a:gd name="connsiteX23" fmla="*/ 837063 w 2229134"/>
              <a:gd name="connsiteY23" fmla="*/ 3862317 h 4301320"/>
              <a:gd name="connsiteX24" fmla="*/ 1055427 w 2229134"/>
              <a:gd name="connsiteY24" fmla="*/ 4026090 h 4301320"/>
              <a:gd name="connsiteX25" fmla="*/ 1273791 w 2229134"/>
              <a:gd name="connsiteY25" fmla="*/ 4189863 h 4301320"/>
              <a:gd name="connsiteX26" fmla="*/ 1642281 w 2229134"/>
              <a:gd name="connsiteY26" fmla="*/ 4189863 h 4301320"/>
              <a:gd name="connsiteX27" fmla="*/ 1819702 w 2229134"/>
              <a:gd name="connsiteY27" fmla="*/ 4053385 h 4301320"/>
              <a:gd name="connsiteX28" fmla="*/ 2079009 w 2229134"/>
              <a:gd name="connsiteY28" fmla="*/ 3862317 h 4301320"/>
              <a:gd name="connsiteX29" fmla="*/ 2174543 w 2229134"/>
              <a:gd name="connsiteY29" fmla="*/ 3780430 h 4301320"/>
              <a:gd name="connsiteX30" fmla="*/ 2201839 w 2229134"/>
              <a:gd name="connsiteY30" fmla="*/ 3780430 h 4301320"/>
              <a:gd name="connsiteX31" fmla="*/ 2229134 w 2229134"/>
              <a:gd name="connsiteY31" fmla="*/ 3753134 h 4301320"/>
              <a:gd name="connsiteX32" fmla="*/ 2229134 w 2229134"/>
              <a:gd name="connsiteY32" fmla="*/ 3753134 h 43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29134" h="4301320">
                <a:moveTo>
                  <a:pt x="509516" y="859809"/>
                </a:moveTo>
                <a:lnTo>
                  <a:pt x="509516" y="791570"/>
                </a:lnTo>
                <a:cubicBezTo>
                  <a:pt x="509516" y="757451"/>
                  <a:pt x="502692" y="693762"/>
                  <a:pt x="509516" y="655093"/>
                </a:cubicBezTo>
                <a:cubicBezTo>
                  <a:pt x="516340" y="616424"/>
                  <a:pt x="536812" y="602776"/>
                  <a:pt x="550460" y="559558"/>
                </a:cubicBezTo>
                <a:cubicBezTo>
                  <a:pt x="564108" y="516340"/>
                  <a:pt x="575481" y="439003"/>
                  <a:pt x="591403" y="395785"/>
                </a:cubicBezTo>
                <a:cubicBezTo>
                  <a:pt x="607325" y="352567"/>
                  <a:pt x="625522" y="338920"/>
                  <a:pt x="645994" y="300251"/>
                </a:cubicBezTo>
                <a:cubicBezTo>
                  <a:pt x="666466" y="261582"/>
                  <a:pt x="684663" y="200167"/>
                  <a:pt x="714233" y="163773"/>
                </a:cubicBezTo>
                <a:cubicBezTo>
                  <a:pt x="743803" y="127379"/>
                  <a:pt x="762000" y="104633"/>
                  <a:pt x="823415" y="81887"/>
                </a:cubicBezTo>
                <a:cubicBezTo>
                  <a:pt x="884830" y="59141"/>
                  <a:pt x="978089" y="38669"/>
                  <a:pt x="1082722" y="27296"/>
                </a:cubicBezTo>
                <a:cubicBezTo>
                  <a:pt x="1187355" y="15923"/>
                  <a:pt x="1337481" y="0"/>
                  <a:pt x="1451212" y="13648"/>
                </a:cubicBezTo>
                <a:cubicBezTo>
                  <a:pt x="1564943" y="27296"/>
                  <a:pt x="1671850" y="68239"/>
                  <a:pt x="1765110" y="109182"/>
                </a:cubicBezTo>
                <a:cubicBezTo>
                  <a:pt x="1858370" y="150125"/>
                  <a:pt x="1942531" y="177422"/>
                  <a:pt x="2010770" y="259308"/>
                </a:cubicBezTo>
                <a:cubicBezTo>
                  <a:pt x="2079009" y="341194"/>
                  <a:pt x="2144973" y="445828"/>
                  <a:pt x="2174543" y="600502"/>
                </a:cubicBezTo>
                <a:cubicBezTo>
                  <a:pt x="2204113" y="755176"/>
                  <a:pt x="2215487" y="1014483"/>
                  <a:pt x="2188191" y="1187355"/>
                </a:cubicBezTo>
                <a:cubicBezTo>
                  <a:pt x="2160896" y="1360227"/>
                  <a:pt x="2167719" y="1444389"/>
                  <a:pt x="2010770" y="1637732"/>
                </a:cubicBezTo>
                <a:cubicBezTo>
                  <a:pt x="1853821" y="1831075"/>
                  <a:pt x="1544472" y="2008496"/>
                  <a:pt x="1246496" y="2347415"/>
                </a:cubicBezTo>
                <a:cubicBezTo>
                  <a:pt x="948520" y="2686334"/>
                  <a:pt x="425355" y="3364173"/>
                  <a:pt x="222913" y="3671248"/>
                </a:cubicBezTo>
                <a:cubicBezTo>
                  <a:pt x="20471" y="3978323"/>
                  <a:pt x="63690" y="4092054"/>
                  <a:pt x="31845" y="4189863"/>
                </a:cubicBezTo>
                <a:cubicBezTo>
                  <a:pt x="0" y="4287672"/>
                  <a:pt x="20472" y="4301320"/>
                  <a:pt x="31845" y="4258102"/>
                </a:cubicBezTo>
                <a:cubicBezTo>
                  <a:pt x="43218" y="4214884"/>
                  <a:pt x="75063" y="4005618"/>
                  <a:pt x="100084" y="3930555"/>
                </a:cubicBezTo>
                <a:cubicBezTo>
                  <a:pt x="125105" y="3855492"/>
                  <a:pt x="136478" y="3837296"/>
                  <a:pt x="181970" y="3807726"/>
                </a:cubicBezTo>
                <a:cubicBezTo>
                  <a:pt x="227463" y="3778156"/>
                  <a:pt x="291152" y="3755409"/>
                  <a:pt x="373039" y="3753134"/>
                </a:cubicBezTo>
                <a:cubicBezTo>
                  <a:pt x="454926" y="3750859"/>
                  <a:pt x="595953" y="3775881"/>
                  <a:pt x="673290" y="3794078"/>
                </a:cubicBezTo>
                <a:cubicBezTo>
                  <a:pt x="750627" y="3812275"/>
                  <a:pt x="773374" y="3823648"/>
                  <a:pt x="837063" y="3862317"/>
                </a:cubicBezTo>
                <a:cubicBezTo>
                  <a:pt x="900752" y="3900986"/>
                  <a:pt x="1055427" y="4026090"/>
                  <a:pt x="1055427" y="4026090"/>
                </a:cubicBezTo>
                <a:cubicBezTo>
                  <a:pt x="1128215" y="4080681"/>
                  <a:pt x="1175982" y="4162568"/>
                  <a:pt x="1273791" y="4189863"/>
                </a:cubicBezTo>
                <a:cubicBezTo>
                  <a:pt x="1371600" y="4217158"/>
                  <a:pt x="1551296" y="4212609"/>
                  <a:pt x="1642281" y="4189863"/>
                </a:cubicBezTo>
                <a:cubicBezTo>
                  <a:pt x="1733266" y="4167117"/>
                  <a:pt x="1746914" y="4107976"/>
                  <a:pt x="1819702" y="4053385"/>
                </a:cubicBezTo>
                <a:cubicBezTo>
                  <a:pt x="1892490" y="3998794"/>
                  <a:pt x="2019869" y="3907809"/>
                  <a:pt x="2079009" y="3862317"/>
                </a:cubicBezTo>
                <a:cubicBezTo>
                  <a:pt x="2138149" y="3816825"/>
                  <a:pt x="2154071" y="3794078"/>
                  <a:pt x="2174543" y="3780430"/>
                </a:cubicBezTo>
                <a:cubicBezTo>
                  <a:pt x="2195015" y="3766782"/>
                  <a:pt x="2192741" y="3784979"/>
                  <a:pt x="2201839" y="3780430"/>
                </a:cubicBezTo>
                <a:cubicBezTo>
                  <a:pt x="2210938" y="3775881"/>
                  <a:pt x="2229134" y="3753134"/>
                  <a:pt x="2229134" y="3753134"/>
                </a:cubicBezTo>
                <a:lnTo>
                  <a:pt x="2229134" y="3753134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 rot="288512">
            <a:off x="1017273" y="1934080"/>
            <a:ext cx="140479" cy="346634"/>
          </a:xfrm>
          <a:custGeom>
            <a:avLst/>
            <a:gdLst>
              <a:gd name="connsiteX0" fmla="*/ 124691 w 1152236"/>
              <a:gd name="connsiteY0" fmla="*/ 272472 h 2216727"/>
              <a:gd name="connsiteX1" fmla="*/ 207818 w 1152236"/>
              <a:gd name="connsiteY1" fmla="*/ 133927 h 2216727"/>
              <a:gd name="connsiteX2" fmla="*/ 471055 w 1152236"/>
              <a:gd name="connsiteY2" fmla="*/ 23090 h 2216727"/>
              <a:gd name="connsiteX3" fmla="*/ 678873 w 1152236"/>
              <a:gd name="connsiteY3" fmla="*/ 9236 h 2216727"/>
              <a:gd name="connsiteX4" fmla="*/ 928255 w 1152236"/>
              <a:gd name="connsiteY4" fmla="*/ 78509 h 2216727"/>
              <a:gd name="connsiteX5" fmla="*/ 1122218 w 1152236"/>
              <a:gd name="connsiteY5" fmla="*/ 424872 h 2216727"/>
              <a:gd name="connsiteX6" fmla="*/ 1108364 w 1152236"/>
              <a:gd name="connsiteY6" fmla="*/ 785090 h 2216727"/>
              <a:gd name="connsiteX7" fmla="*/ 872837 w 1152236"/>
              <a:gd name="connsiteY7" fmla="*/ 979054 h 2216727"/>
              <a:gd name="connsiteX8" fmla="*/ 581891 w 1152236"/>
              <a:gd name="connsiteY8" fmla="*/ 979054 h 2216727"/>
              <a:gd name="connsiteX9" fmla="*/ 540327 w 1152236"/>
              <a:gd name="connsiteY9" fmla="*/ 992909 h 2216727"/>
              <a:gd name="connsiteX10" fmla="*/ 651164 w 1152236"/>
              <a:gd name="connsiteY10" fmla="*/ 1020618 h 2216727"/>
              <a:gd name="connsiteX11" fmla="*/ 1039091 w 1152236"/>
              <a:gd name="connsiteY11" fmla="*/ 1048327 h 2216727"/>
              <a:gd name="connsiteX12" fmla="*/ 1122218 w 1152236"/>
              <a:gd name="connsiteY12" fmla="*/ 1727200 h 2216727"/>
              <a:gd name="connsiteX13" fmla="*/ 886691 w 1152236"/>
              <a:gd name="connsiteY13" fmla="*/ 2142836 h 2216727"/>
              <a:gd name="connsiteX14" fmla="*/ 471055 w 1152236"/>
              <a:gd name="connsiteY14" fmla="*/ 2170545 h 2216727"/>
              <a:gd name="connsiteX15" fmla="*/ 207818 w 1152236"/>
              <a:gd name="connsiteY15" fmla="*/ 2115127 h 2216727"/>
              <a:gd name="connsiteX16" fmla="*/ 55418 w 1152236"/>
              <a:gd name="connsiteY16" fmla="*/ 1921163 h 2216727"/>
              <a:gd name="connsiteX17" fmla="*/ 0 w 1152236"/>
              <a:gd name="connsiteY17" fmla="*/ 1768763 h 2216727"/>
              <a:gd name="connsiteX18" fmla="*/ 0 w 1152236"/>
              <a:gd name="connsiteY18" fmla="*/ 1768763 h 221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52236" h="2216727">
                <a:moveTo>
                  <a:pt x="124691" y="272472"/>
                </a:moveTo>
                <a:cubicBezTo>
                  <a:pt x="137391" y="223981"/>
                  <a:pt x="150091" y="175491"/>
                  <a:pt x="207818" y="133927"/>
                </a:cubicBezTo>
                <a:cubicBezTo>
                  <a:pt x="265545" y="92363"/>
                  <a:pt x="392546" y="43872"/>
                  <a:pt x="471055" y="23090"/>
                </a:cubicBezTo>
                <a:cubicBezTo>
                  <a:pt x="549564" y="2308"/>
                  <a:pt x="602673" y="0"/>
                  <a:pt x="678873" y="9236"/>
                </a:cubicBezTo>
                <a:cubicBezTo>
                  <a:pt x="755073" y="18472"/>
                  <a:pt x="854364" y="9236"/>
                  <a:pt x="928255" y="78509"/>
                </a:cubicBezTo>
                <a:cubicBezTo>
                  <a:pt x="1002146" y="147782"/>
                  <a:pt x="1092200" y="307109"/>
                  <a:pt x="1122218" y="424872"/>
                </a:cubicBezTo>
                <a:cubicBezTo>
                  <a:pt x="1152236" y="542635"/>
                  <a:pt x="1149927" y="692726"/>
                  <a:pt x="1108364" y="785090"/>
                </a:cubicBezTo>
                <a:cubicBezTo>
                  <a:pt x="1066801" y="877454"/>
                  <a:pt x="960582" y="946727"/>
                  <a:pt x="872837" y="979054"/>
                </a:cubicBezTo>
                <a:cubicBezTo>
                  <a:pt x="785092" y="1011381"/>
                  <a:pt x="637309" y="976745"/>
                  <a:pt x="581891" y="979054"/>
                </a:cubicBezTo>
                <a:cubicBezTo>
                  <a:pt x="526473" y="981363"/>
                  <a:pt x="528782" y="985982"/>
                  <a:pt x="540327" y="992909"/>
                </a:cubicBezTo>
                <a:cubicBezTo>
                  <a:pt x="551872" y="999836"/>
                  <a:pt x="568037" y="1011382"/>
                  <a:pt x="651164" y="1020618"/>
                </a:cubicBezTo>
                <a:cubicBezTo>
                  <a:pt x="734291" y="1029854"/>
                  <a:pt x="960582" y="930563"/>
                  <a:pt x="1039091" y="1048327"/>
                </a:cubicBezTo>
                <a:cubicBezTo>
                  <a:pt x="1117600" y="1166091"/>
                  <a:pt x="1147618" y="1544782"/>
                  <a:pt x="1122218" y="1727200"/>
                </a:cubicBezTo>
                <a:cubicBezTo>
                  <a:pt x="1096818" y="1909618"/>
                  <a:pt x="995218" y="2068945"/>
                  <a:pt x="886691" y="2142836"/>
                </a:cubicBezTo>
                <a:cubicBezTo>
                  <a:pt x="778164" y="2216727"/>
                  <a:pt x="584200" y="2175163"/>
                  <a:pt x="471055" y="2170545"/>
                </a:cubicBezTo>
                <a:cubicBezTo>
                  <a:pt x="357910" y="2165927"/>
                  <a:pt x="277091" y="2156691"/>
                  <a:pt x="207818" y="2115127"/>
                </a:cubicBezTo>
                <a:cubicBezTo>
                  <a:pt x="138545" y="2073563"/>
                  <a:pt x="90054" y="1978890"/>
                  <a:pt x="55418" y="1921163"/>
                </a:cubicBezTo>
                <a:cubicBezTo>
                  <a:pt x="20782" y="1863436"/>
                  <a:pt x="0" y="1768763"/>
                  <a:pt x="0" y="1768763"/>
                </a:cubicBezTo>
                <a:lnTo>
                  <a:pt x="0" y="1768763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 rot="288512">
            <a:off x="442878" y="1148262"/>
            <a:ext cx="140479" cy="346634"/>
          </a:xfrm>
          <a:custGeom>
            <a:avLst/>
            <a:gdLst>
              <a:gd name="connsiteX0" fmla="*/ 124691 w 1152236"/>
              <a:gd name="connsiteY0" fmla="*/ 272472 h 2216727"/>
              <a:gd name="connsiteX1" fmla="*/ 207818 w 1152236"/>
              <a:gd name="connsiteY1" fmla="*/ 133927 h 2216727"/>
              <a:gd name="connsiteX2" fmla="*/ 471055 w 1152236"/>
              <a:gd name="connsiteY2" fmla="*/ 23090 h 2216727"/>
              <a:gd name="connsiteX3" fmla="*/ 678873 w 1152236"/>
              <a:gd name="connsiteY3" fmla="*/ 9236 h 2216727"/>
              <a:gd name="connsiteX4" fmla="*/ 928255 w 1152236"/>
              <a:gd name="connsiteY4" fmla="*/ 78509 h 2216727"/>
              <a:gd name="connsiteX5" fmla="*/ 1122218 w 1152236"/>
              <a:gd name="connsiteY5" fmla="*/ 424872 h 2216727"/>
              <a:gd name="connsiteX6" fmla="*/ 1108364 w 1152236"/>
              <a:gd name="connsiteY6" fmla="*/ 785090 h 2216727"/>
              <a:gd name="connsiteX7" fmla="*/ 872837 w 1152236"/>
              <a:gd name="connsiteY7" fmla="*/ 979054 h 2216727"/>
              <a:gd name="connsiteX8" fmla="*/ 581891 w 1152236"/>
              <a:gd name="connsiteY8" fmla="*/ 979054 h 2216727"/>
              <a:gd name="connsiteX9" fmla="*/ 540327 w 1152236"/>
              <a:gd name="connsiteY9" fmla="*/ 992909 h 2216727"/>
              <a:gd name="connsiteX10" fmla="*/ 651164 w 1152236"/>
              <a:gd name="connsiteY10" fmla="*/ 1020618 h 2216727"/>
              <a:gd name="connsiteX11" fmla="*/ 1039091 w 1152236"/>
              <a:gd name="connsiteY11" fmla="*/ 1048327 h 2216727"/>
              <a:gd name="connsiteX12" fmla="*/ 1122218 w 1152236"/>
              <a:gd name="connsiteY12" fmla="*/ 1727200 h 2216727"/>
              <a:gd name="connsiteX13" fmla="*/ 886691 w 1152236"/>
              <a:gd name="connsiteY13" fmla="*/ 2142836 h 2216727"/>
              <a:gd name="connsiteX14" fmla="*/ 471055 w 1152236"/>
              <a:gd name="connsiteY14" fmla="*/ 2170545 h 2216727"/>
              <a:gd name="connsiteX15" fmla="*/ 207818 w 1152236"/>
              <a:gd name="connsiteY15" fmla="*/ 2115127 h 2216727"/>
              <a:gd name="connsiteX16" fmla="*/ 55418 w 1152236"/>
              <a:gd name="connsiteY16" fmla="*/ 1921163 h 2216727"/>
              <a:gd name="connsiteX17" fmla="*/ 0 w 1152236"/>
              <a:gd name="connsiteY17" fmla="*/ 1768763 h 2216727"/>
              <a:gd name="connsiteX18" fmla="*/ 0 w 1152236"/>
              <a:gd name="connsiteY18" fmla="*/ 1768763 h 221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52236" h="2216727">
                <a:moveTo>
                  <a:pt x="124691" y="272472"/>
                </a:moveTo>
                <a:cubicBezTo>
                  <a:pt x="137391" y="223981"/>
                  <a:pt x="150091" y="175491"/>
                  <a:pt x="207818" y="133927"/>
                </a:cubicBezTo>
                <a:cubicBezTo>
                  <a:pt x="265545" y="92363"/>
                  <a:pt x="392546" y="43872"/>
                  <a:pt x="471055" y="23090"/>
                </a:cubicBezTo>
                <a:cubicBezTo>
                  <a:pt x="549564" y="2308"/>
                  <a:pt x="602673" y="0"/>
                  <a:pt x="678873" y="9236"/>
                </a:cubicBezTo>
                <a:cubicBezTo>
                  <a:pt x="755073" y="18472"/>
                  <a:pt x="854364" y="9236"/>
                  <a:pt x="928255" y="78509"/>
                </a:cubicBezTo>
                <a:cubicBezTo>
                  <a:pt x="1002146" y="147782"/>
                  <a:pt x="1092200" y="307109"/>
                  <a:pt x="1122218" y="424872"/>
                </a:cubicBezTo>
                <a:cubicBezTo>
                  <a:pt x="1152236" y="542635"/>
                  <a:pt x="1149927" y="692726"/>
                  <a:pt x="1108364" y="785090"/>
                </a:cubicBezTo>
                <a:cubicBezTo>
                  <a:pt x="1066801" y="877454"/>
                  <a:pt x="960582" y="946727"/>
                  <a:pt x="872837" y="979054"/>
                </a:cubicBezTo>
                <a:cubicBezTo>
                  <a:pt x="785092" y="1011381"/>
                  <a:pt x="637309" y="976745"/>
                  <a:pt x="581891" y="979054"/>
                </a:cubicBezTo>
                <a:cubicBezTo>
                  <a:pt x="526473" y="981363"/>
                  <a:pt x="528782" y="985982"/>
                  <a:pt x="540327" y="992909"/>
                </a:cubicBezTo>
                <a:cubicBezTo>
                  <a:pt x="551872" y="999836"/>
                  <a:pt x="568037" y="1011382"/>
                  <a:pt x="651164" y="1020618"/>
                </a:cubicBezTo>
                <a:cubicBezTo>
                  <a:pt x="734291" y="1029854"/>
                  <a:pt x="960582" y="930563"/>
                  <a:pt x="1039091" y="1048327"/>
                </a:cubicBezTo>
                <a:cubicBezTo>
                  <a:pt x="1117600" y="1166091"/>
                  <a:pt x="1147618" y="1544782"/>
                  <a:pt x="1122218" y="1727200"/>
                </a:cubicBezTo>
                <a:cubicBezTo>
                  <a:pt x="1096818" y="1909618"/>
                  <a:pt x="995218" y="2068945"/>
                  <a:pt x="886691" y="2142836"/>
                </a:cubicBezTo>
                <a:cubicBezTo>
                  <a:pt x="778164" y="2216727"/>
                  <a:pt x="584200" y="2175163"/>
                  <a:pt x="471055" y="2170545"/>
                </a:cubicBezTo>
                <a:cubicBezTo>
                  <a:pt x="357910" y="2165927"/>
                  <a:pt x="277091" y="2156691"/>
                  <a:pt x="207818" y="2115127"/>
                </a:cubicBezTo>
                <a:cubicBezTo>
                  <a:pt x="138545" y="2073563"/>
                  <a:pt x="90054" y="1978890"/>
                  <a:pt x="55418" y="1921163"/>
                </a:cubicBezTo>
                <a:cubicBezTo>
                  <a:pt x="20782" y="1863436"/>
                  <a:pt x="0" y="1768763"/>
                  <a:pt x="0" y="1768763"/>
                </a:cubicBezTo>
                <a:lnTo>
                  <a:pt x="0" y="1768763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 rot="288512">
            <a:off x="988215" y="1148262"/>
            <a:ext cx="140479" cy="346634"/>
          </a:xfrm>
          <a:custGeom>
            <a:avLst/>
            <a:gdLst>
              <a:gd name="connsiteX0" fmla="*/ 124691 w 1152236"/>
              <a:gd name="connsiteY0" fmla="*/ 272472 h 2216727"/>
              <a:gd name="connsiteX1" fmla="*/ 207818 w 1152236"/>
              <a:gd name="connsiteY1" fmla="*/ 133927 h 2216727"/>
              <a:gd name="connsiteX2" fmla="*/ 471055 w 1152236"/>
              <a:gd name="connsiteY2" fmla="*/ 23090 h 2216727"/>
              <a:gd name="connsiteX3" fmla="*/ 678873 w 1152236"/>
              <a:gd name="connsiteY3" fmla="*/ 9236 h 2216727"/>
              <a:gd name="connsiteX4" fmla="*/ 928255 w 1152236"/>
              <a:gd name="connsiteY4" fmla="*/ 78509 h 2216727"/>
              <a:gd name="connsiteX5" fmla="*/ 1122218 w 1152236"/>
              <a:gd name="connsiteY5" fmla="*/ 424872 h 2216727"/>
              <a:gd name="connsiteX6" fmla="*/ 1108364 w 1152236"/>
              <a:gd name="connsiteY6" fmla="*/ 785090 h 2216727"/>
              <a:gd name="connsiteX7" fmla="*/ 872837 w 1152236"/>
              <a:gd name="connsiteY7" fmla="*/ 979054 h 2216727"/>
              <a:gd name="connsiteX8" fmla="*/ 581891 w 1152236"/>
              <a:gd name="connsiteY8" fmla="*/ 979054 h 2216727"/>
              <a:gd name="connsiteX9" fmla="*/ 540327 w 1152236"/>
              <a:gd name="connsiteY9" fmla="*/ 992909 h 2216727"/>
              <a:gd name="connsiteX10" fmla="*/ 651164 w 1152236"/>
              <a:gd name="connsiteY10" fmla="*/ 1020618 h 2216727"/>
              <a:gd name="connsiteX11" fmla="*/ 1039091 w 1152236"/>
              <a:gd name="connsiteY11" fmla="*/ 1048327 h 2216727"/>
              <a:gd name="connsiteX12" fmla="*/ 1122218 w 1152236"/>
              <a:gd name="connsiteY12" fmla="*/ 1727200 h 2216727"/>
              <a:gd name="connsiteX13" fmla="*/ 886691 w 1152236"/>
              <a:gd name="connsiteY13" fmla="*/ 2142836 h 2216727"/>
              <a:gd name="connsiteX14" fmla="*/ 471055 w 1152236"/>
              <a:gd name="connsiteY14" fmla="*/ 2170545 h 2216727"/>
              <a:gd name="connsiteX15" fmla="*/ 207818 w 1152236"/>
              <a:gd name="connsiteY15" fmla="*/ 2115127 h 2216727"/>
              <a:gd name="connsiteX16" fmla="*/ 55418 w 1152236"/>
              <a:gd name="connsiteY16" fmla="*/ 1921163 h 2216727"/>
              <a:gd name="connsiteX17" fmla="*/ 0 w 1152236"/>
              <a:gd name="connsiteY17" fmla="*/ 1768763 h 2216727"/>
              <a:gd name="connsiteX18" fmla="*/ 0 w 1152236"/>
              <a:gd name="connsiteY18" fmla="*/ 1768763 h 221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52236" h="2216727">
                <a:moveTo>
                  <a:pt x="124691" y="272472"/>
                </a:moveTo>
                <a:cubicBezTo>
                  <a:pt x="137391" y="223981"/>
                  <a:pt x="150091" y="175491"/>
                  <a:pt x="207818" y="133927"/>
                </a:cubicBezTo>
                <a:cubicBezTo>
                  <a:pt x="265545" y="92363"/>
                  <a:pt x="392546" y="43872"/>
                  <a:pt x="471055" y="23090"/>
                </a:cubicBezTo>
                <a:cubicBezTo>
                  <a:pt x="549564" y="2308"/>
                  <a:pt x="602673" y="0"/>
                  <a:pt x="678873" y="9236"/>
                </a:cubicBezTo>
                <a:cubicBezTo>
                  <a:pt x="755073" y="18472"/>
                  <a:pt x="854364" y="9236"/>
                  <a:pt x="928255" y="78509"/>
                </a:cubicBezTo>
                <a:cubicBezTo>
                  <a:pt x="1002146" y="147782"/>
                  <a:pt x="1092200" y="307109"/>
                  <a:pt x="1122218" y="424872"/>
                </a:cubicBezTo>
                <a:cubicBezTo>
                  <a:pt x="1152236" y="542635"/>
                  <a:pt x="1149927" y="692726"/>
                  <a:pt x="1108364" y="785090"/>
                </a:cubicBezTo>
                <a:cubicBezTo>
                  <a:pt x="1066801" y="877454"/>
                  <a:pt x="960582" y="946727"/>
                  <a:pt x="872837" y="979054"/>
                </a:cubicBezTo>
                <a:cubicBezTo>
                  <a:pt x="785092" y="1011381"/>
                  <a:pt x="637309" y="976745"/>
                  <a:pt x="581891" y="979054"/>
                </a:cubicBezTo>
                <a:cubicBezTo>
                  <a:pt x="526473" y="981363"/>
                  <a:pt x="528782" y="985982"/>
                  <a:pt x="540327" y="992909"/>
                </a:cubicBezTo>
                <a:cubicBezTo>
                  <a:pt x="551872" y="999836"/>
                  <a:pt x="568037" y="1011382"/>
                  <a:pt x="651164" y="1020618"/>
                </a:cubicBezTo>
                <a:cubicBezTo>
                  <a:pt x="734291" y="1029854"/>
                  <a:pt x="960582" y="930563"/>
                  <a:pt x="1039091" y="1048327"/>
                </a:cubicBezTo>
                <a:cubicBezTo>
                  <a:pt x="1117600" y="1166091"/>
                  <a:pt x="1147618" y="1544782"/>
                  <a:pt x="1122218" y="1727200"/>
                </a:cubicBezTo>
                <a:cubicBezTo>
                  <a:pt x="1096818" y="1909618"/>
                  <a:pt x="995218" y="2068945"/>
                  <a:pt x="886691" y="2142836"/>
                </a:cubicBezTo>
                <a:cubicBezTo>
                  <a:pt x="778164" y="2216727"/>
                  <a:pt x="584200" y="2175163"/>
                  <a:pt x="471055" y="2170545"/>
                </a:cubicBezTo>
                <a:cubicBezTo>
                  <a:pt x="357910" y="2165927"/>
                  <a:pt x="277091" y="2156691"/>
                  <a:pt x="207818" y="2115127"/>
                </a:cubicBezTo>
                <a:cubicBezTo>
                  <a:pt x="138545" y="2073563"/>
                  <a:pt x="90054" y="1978890"/>
                  <a:pt x="55418" y="1921163"/>
                </a:cubicBezTo>
                <a:cubicBezTo>
                  <a:pt x="20782" y="1863436"/>
                  <a:pt x="0" y="1768763"/>
                  <a:pt x="0" y="1768763"/>
                </a:cubicBezTo>
                <a:lnTo>
                  <a:pt x="0" y="1768763"/>
                </a:lnTo>
              </a:path>
            </a:pathLst>
          </a:cu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 rot="288512">
            <a:off x="1631157" y="1148262"/>
            <a:ext cx="140479" cy="346634"/>
          </a:xfrm>
          <a:custGeom>
            <a:avLst/>
            <a:gdLst>
              <a:gd name="connsiteX0" fmla="*/ 124691 w 1152236"/>
              <a:gd name="connsiteY0" fmla="*/ 272472 h 2216727"/>
              <a:gd name="connsiteX1" fmla="*/ 207818 w 1152236"/>
              <a:gd name="connsiteY1" fmla="*/ 133927 h 2216727"/>
              <a:gd name="connsiteX2" fmla="*/ 471055 w 1152236"/>
              <a:gd name="connsiteY2" fmla="*/ 23090 h 2216727"/>
              <a:gd name="connsiteX3" fmla="*/ 678873 w 1152236"/>
              <a:gd name="connsiteY3" fmla="*/ 9236 h 2216727"/>
              <a:gd name="connsiteX4" fmla="*/ 928255 w 1152236"/>
              <a:gd name="connsiteY4" fmla="*/ 78509 h 2216727"/>
              <a:gd name="connsiteX5" fmla="*/ 1122218 w 1152236"/>
              <a:gd name="connsiteY5" fmla="*/ 424872 h 2216727"/>
              <a:gd name="connsiteX6" fmla="*/ 1108364 w 1152236"/>
              <a:gd name="connsiteY6" fmla="*/ 785090 h 2216727"/>
              <a:gd name="connsiteX7" fmla="*/ 872837 w 1152236"/>
              <a:gd name="connsiteY7" fmla="*/ 979054 h 2216727"/>
              <a:gd name="connsiteX8" fmla="*/ 581891 w 1152236"/>
              <a:gd name="connsiteY8" fmla="*/ 979054 h 2216727"/>
              <a:gd name="connsiteX9" fmla="*/ 540327 w 1152236"/>
              <a:gd name="connsiteY9" fmla="*/ 992909 h 2216727"/>
              <a:gd name="connsiteX10" fmla="*/ 651164 w 1152236"/>
              <a:gd name="connsiteY10" fmla="*/ 1020618 h 2216727"/>
              <a:gd name="connsiteX11" fmla="*/ 1039091 w 1152236"/>
              <a:gd name="connsiteY11" fmla="*/ 1048327 h 2216727"/>
              <a:gd name="connsiteX12" fmla="*/ 1122218 w 1152236"/>
              <a:gd name="connsiteY12" fmla="*/ 1727200 h 2216727"/>
              <a:gd name="connsiteX13" fmla="*/ 886691 w 1152236"/>
              <a:gd name="connsiteY13" fmla="*/ 2142836 h 2216727"/>
              <a:gd name="connsiteX14" fmla="*/ 471055 w 1152236"/>
              <a:gd name="connsiteY14" fmla="*/ 2170545 h 2216727"/>
              <a:gd name="connsiteX15" fmla="*/ 207818 w 1152236"/>
              <a:gd name="connsiteY15" fmla="*/ 2115127 h 2216727"/>
              <a:gd name="connsiteX16" fmla="*/ 55418 w 1152236"/>
              <a:gd name="connsiteY16" fmla="*/ 1921163 h 2216727"/>
              <a:gd name="connsiteX17" fmla="*/ 0 w 1152236"/>
              <a:gd name="connsiteY17" fmla="*/ 1768763 h 2216727"/>
              <a:gd name="connsiteX18" fmla="*/ 0 w 1152236"/>
              <a:gd name="connsiteY18" fmla="*/ 1768763 h 221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52236" h="2216727">
                <a:moveTo>
                  <a:pt x="124691" y="272472"/>
                </a:moveTo>
                <a:cubicBezTo>
                  <a:pt x="137391" y="223981"/>
                  <a:pt x="150091" y="175491"/>
                  <a:pt x="207818" y="133927"/>
                </a:cubicBezTo>
                <a:cubicBezTo>
                  <a:pt x="265545" y="92363"/>
                  <a:pt x="392546" y="43872"/>
                  <a:pt x="471055" y="23090"/>
                </a:cubicBezTo>
                <a:cubicBezTo>
                  <a:pt x="549564" y="2308"/>
                  <a:pt x="602673" y="0"/>
                  <a:pt x="678873" y="9236"/>
                </a:cubicBezTo>
                <a:cubicBezTo>
                  <a:pt x="755073" y="18472"/>
                  <a:pt x="854364" y="9236"/>
                  <a:pt x="928255" y="78509"/>
                </a:cubicBezTo>
                <a:cubicBezTo>
                  <a:pt x="1002146" y="147782"/>
                  <a:pt x="1092200" y="307109"/>
                  <a:pt x="1122218" y="424872"/>
                </a:cubicBezTo>
                <a:cubicBezTo>
                  <a:pt x="1152236" y="542635"/>
                  <a:pt x="1149927" y="692726"/>
                  <a:pt x="1108364" y="785090"/>
                </a:cubicBezTo>
                <a:cubicBezTo>
                  <a:pt x="1066801" y="877454"/>
                  <a:pt x="960582" y="946727"/>
                  <a:pt x="872837" y="979054"/>
                </a:cubicBezTo>
                <a:cubicBezTo>
                  <a:pt x="785092" y="1011381"/>
                  <a:pt x="637309" y="976745"/>
                  <a:pt x="581891" y="979054"/>
                </a:cubicBezTo>
                <a:cubicBezTo>
                  <a:pt x="526473" y="981363"/>
                  <a:pt x="528782" y="985982"/>
                  <a:pt x="540327" y="992909"/>
                </a:cubicBezTo>
                <a:cubicBezTo>
                  <a:pt x="551872" y="999836"/>
                  <a:pt x="568037" y="1011382"/>
                  <a:pt x="651164" y="1020618"/>
                </a:cubicBezTo>
                <a:cubicBezTo>
                  <a:pt x="734291" y="1029854"/>
                  <a:pt x="960582" y="930563"/>
                  <a:pt x="1039091" y="1048327"/>
                </a:cubicBezTo>
                <a:cubicBezTo>
                  <a:pt x="1117600" y="1166091"/>
                  <a:pt x="1147618" y="1544782"/>
                  <a:pt x="1122218" y="1727200"/>
                </a:cubicBezTo>
                <a:cubicBezTo>
                  <a:pt x="1096818" y="1909618"/>
                  <a:pt x="995218" y="2068945"/>
                  <a:pt x="886691" y="2142836"/>
                </a:cubicBezTo>
                <a:cubicBezTo>
                  <a:pt x="778164" y="2216727"/>
                  <a:pt x="584200" y="2175163"/>
                  <a:pt x="471055" y="2170545"/>
                </a:cubicBezTo>
                <a:cubicBezTo>
                  <a:pt x="357910" y="2165927"/>
                  <a:pt x="277091" y="2156691"/>
                  <a:pt x="207818" y="2115127"/>
                </a:cubicBezTo>
                <a:cubicBezTo>
                  <a:pt x="138545" y="2073563"/>
                  <a:pt x="90054" y="1978890"/>
                  <a:pt x="55418" y="1921163"/>
                </a:cubicBezTo>
                <a:cubicBezTo>
                  <a:pt x="20782" y="1863436"/>
                  <a:pt x="0" y="1768763"/>
                  <a:pt x="0" y="1768763"/>
                </a:cubicBezTo>
                <a:lnTo>
                  <a:pt x="0" y="1768763"/>
                </a:lnTo>
              </a:path>
            </a:pathLst>
          </a:cu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21"/>
          <p:cNvGrpSpPr/>
          <p:nvPr/>
        </p:nvGrpSpPr>
        <p:grpSpPr>
          <a:xfrm>
            <a:off x="1643042" y="1928802"/>
            <a:ext cx="142876" cy="357190"/>
            <a:chOff x="428596" y="1214422"/>
            <a:chExt cx="142876" cy="357190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Полилиния 22"/>
          <p:cNvSpPr/>
          <p:nvPr/>
        </p:nvSpPr>
        <p:spPr>
          <a:xfrm>
            <a:off x="1928794" y="1928802"/>
            <a:ext cx="142876" cy="357191"/>
          </a:xfrm>
          <a:custGeom>
            <a:avLst/>
            <a:gdLst>
              <a:gd name="connsiteX0" fmla="*/ 509516 w 2229134"/>
              <a:gd name="connsiteY0" fmla="*/ 859809 h 4301320"/>
              <a:gd name="connsiteX1" fmla="*/ 509516 w 2229134"/>
              <a:gd name="connsiteY1" fmla="*/ 791570 h 4301320"/>
              <a:gd name="connsiteX2" fmla="*/ 509516 w 2229134"/>
              <a:gd name="connsiteY2" fmla="*/ 655093 h 4301320"/>
              <a:gd name="connsiteX3" fmla="*/ 550460 w 2229134"/>
              <a:gd name="connsiteY3" fmla="*/ 559558 h 4301320"/>
              <a:gd name="connsiteX4" fmla="*/ 591403 w 2229134"/>
              <a:gd name="connsiteY4" fmla="*/ 395785 h 4301320"/>
              <a:gd name="connsiteX5" fmla="*/ 645994 w 2229134"/>
              <a:gd name="connsiteY5" fmla="*/ 300251 h 4301320"/>
              <a:gd name="connsiteX6" fmla="*/ 714233 w 2229134"/>
              <a:gd name="connsiteY6" fmla="*/ 163773 h 4301320"/>
              <a:gd name="connsiteX7" fmla="*/ 823415 w 2229134"/>
              <a:gd name="connsiteY7" fmla="*/ 81887 h 4301320"/>
              <a:gd name="connsiteX8" fmla="*/ 1082722 w 2229134"/>
              <a:gd name="connsiteY8" fmla="*/ 27296 h 4301320"/>
              <a:gd name="connsiteX9" fmla="*/ 1451212 w 2229134"/>
              <a:gd name="connsiteY9" fmla="*/ 13648 h 4301320"/>
              <a:gd name="connsiteX10" fmla="*/ 1765110 w 2229134"/>
              <a:gd name="connsiteY10" fmla="*/ 109182 h 4301320"/>
              <a:gd name="connsiteX11" fmla="*/ 2010770 w 2229134"/>
              <a:gd name="connsiteY11" fmla="*/ 259308 h 4301320"/>
              <a:gd name="connsiteX12" fmla="*/ 2174543 w 2229134"/>
              <a:gd name="connsiteY12" fmla="*/ 600502 h 4301320"/>
              <a:gd name="connsiteX13" fmla="*/ 2188191 w 2229134"/>
              <a:gd name="connsiteY13" fmla="*/ 1187355 h 4301320"/>
              <a:gd name="connsiteX14" fmla="*/ 2010770 w 2229134"/>
              <a:gd name="connsiteY14" fmla="*/ 1637732 h 4301320"/>
              <a:gd name="connsiteX15" fmla="*/ 1246496 w 2229134"/>
              <a:gd name="connsiteY15" fmla="*/ 2347415 h 4301320"/>
              <a:gd name="connsiteX16" fmla="*/ 222913 w 2229134"/>
              <a:gd name="connsiteY16" fmla="*/ 3671248 h 4301320"/>
              <a:gd name="connsiteX17" fmla="*/ 31845 w 2229134"/>
              <a:gd name="connsiteY17" fmla="*/ 4189863 h 4301320"/>
              <a:gd name="connsiteX18" fmla="*/ 31845 w 2229134"/>
              <a:gd name="connsiteY18" fmla="*/ 4258102 h 4301320"/>
              <a:gd name="connsiteX19" fmla="*/ 100084 w 2229134"/>
              <a:gd name="connsiteY19" fmla="*/ 3930555 h 4301320"/>
              <a:gd name="connsiteX20" fmla="*/ 181970 w 2229134"/>
              <a:gd name="connsiteY20" fmla="*/ 3807726 h 4301320"/>
              <a:gd name="connsiteX21" fmla="*/ 373039 w 2229134"/>
              <a:gd name="connsiteY21" fmla="*/ 3753134 h 4301320"/>
              <a:gd name="connsiteX22" fmla="*/ 673290 w 2229134"/>
              <a:gd name="connsiteY22" fmla="*/ 3794078 h 4301320"/>
              <a:gd name="connsiteX23" fmla="*/ 837063 w 2229134"/>
              <a:gd name="connsiteY23" fmla="*/ 3862317 h 4301320"/>
              <a:gd name="connsiteX24" fmla="*/ 1055427 w 2229134"/>
              <a:gd name="connsiteY24" fmla="*/ 4026090 h 4301320"/>
              <a:gd name="connsiteX25" fmla="*/ 1273791 w 2229134"/>
              <a:gd name="connsiteY25" fmla="*/ 4189863 h 4301320"/>
              <a:gd name="connsiteX26" fmla="*/ 1642281 w 2229134"/>
              <a:gd name="connsiteY26" fmla="*/ 4189863 h 4301320"/>
              <a:gd name="connsiteX27" fmla="*/ 1819702 w 2229134"/>
              <a:gd name="connsiteY27" fmla="*/ 4053385 h 4301320"/>
              <a:gd name="connsiteX28" fmla="*/ 2079009 w 2229134"/>
              <a:gd name="connsiteY28" fmla="*/ 3862317 h 4301320"/>
              <a:gd name="connsiteX29" fmla="*/ 2174543 w 2229134"/>
              <a:gd name="connsiteY29" fmla="*/ 3780430 h 4301320"/>
              <a:gd name="connsiteX30" fmla="*/ 2201839 w 2229134"/>
              <a:gd name="connsiteY30" fmla="*/ 3780430 h 4301320"/>
              <a:gd name="connsiteX31" fmla="*/ 2229134 w 2229134"/>
              <a:gd name="connsiteY31" fmla="*/ 3753134 h 4301320"/>
              <a:gd name="connsiteX32" fmla="*/ 2229134 w 2229134"/>
              <a:gd name="connsiteY32" fmla="*/ 3753134 h 43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29134" h="4301320">
                <a:moveTo>
                  <a:pt x="509516" y="859809"/>
                </a:moveTo>
                <a:lnTo>
                  <a:pt x="509516" y="791570"/>
                </a:lnTo>
                <a:cubicBezTo>
                  <a:pt x="509516" y="757451"/>
                  <a:pt x="502692" y="693762"/>
                  <a:pt x="509516" y="655093"/>
                </a:cubicBezTo>
                <a:cubicBezTo>
                  <a:pt x="516340" y="616424"/>
                  <a:pt x="536812" y="602776"/>
                  <a:pt x="550460" y="559558"/>
                </a:cubicBezTo>
                <a:cubicBezTo>
                  <a:pt x="564108" y="516340"/>
                  <a:pt x="575481" y="439003"/>
                  <a:pt x="591403" y="395785"/>
                </a:cubicBezTo>
                <a:cubicBezTo>
                  <a:pt x="607325" y="352567"/>
                  <a:pt x="625522" y="338920"/>
                  <a:pt x="645994" y="300251"/>
                </a:cubicBezTo>
                <a:cubicBezTo>
                  <a:pt x="666466" y="261582"/>
                  <a:pt x="684663" y="200167"/>
                  <a:pt x="714233" y="163773"/>
                </a:cubicBezTo>
                <a:cubicBezTo>
                  <a:pt x="743803" y="127379"/>
                  <a:pt x="762000" y="104633"/>
                  <a:pt x="823415" y="81887"/>
                </a:cubicBezTo>
                <a:cubicBezTo>
                  <a:pt x="884830" y="59141"/>
                  <a:pt x="978089" y="38669"/>
                  <a:pt x="1082722" y="27296"/>
                </a:cubicBezTo>
                <a:cubicBezTo>
                  <a:pt x="1187355" y="15923"/>
                  <a:pt x="1337481" y="0"/>
                  <a:pt x="1451212" y="13648"/>
                </a:cubicBezTo>
                <a:cubicBezTo>
                  <a:pt x="1564943" y="27296"/>
                  <a:pt x="1671850" y="68239"/>
                  <a:pt x="1765110" y="109182"/>
                </a:cubicBezTo>
                <a:cubicBezTo>
                  <a:pt x="1858370" y="150125"/>
                  <a:pt x="1942531" y="177422"/>
                  <a:pt x="2010770" y="259308"/>
                </a:cubicBezTo>
                <a:cubicBezTo>
                  <a:pt x="2079009" y="341194"/>
                  <a:pt x="2144973" y="445828"/>
                  <a:pt x="2174543" y="600502"/>
                </a:cubicBezTo>
                <a:cubicBezTo>
                  <a:pt x="2204113" y="755176"/>
                  <a:pt x="2215487" y="1014483"/>
                  <a:pt x="2188191" y="1187355"/>
                </a:cubicBezTo>
                <a:cubicBezTo>
                  <a:pt x="2160896" y="1360227"/>
                  <a:pt x="2167719" y="1444389"/>
                  <a:pt x="2010770" y="1637732"/>
                </a:cubicBezTo>
                <a:cubicBezTo>
                  <a:pt x="1853821" y="1831075"/>
                  <a:pt x="1544472" y="2008496"/>
                  <a:pt x="1246496" y="2347415"/>
                </a:cubicBezTo>
                <a:cubicBezTo>
                  <a:pt x="948520" y="2686334"/>
                  <a:pt x="425355" y="3364173"/>
                  <a:pt x="222913" y="3671248"/>
                </a:cubicBezTo>
                <a:cubicBezTo>
                  <a:pt x="20471" y="3978323"/>
                  <a:pt x="63690" y="4092054"/>
                  <a:pt x="31845" y="4189863"/>
                </a:cubicBezTo>
                <a:cubicBezTo>
                  <a:pt x="0" y="4287672"/>
                  <a:pt x="20472" y="4301320"/>
                  <a:pt x="31845" y="4258102"/>
                </a:cubicBezTo>
                <a:cubicBezTo>
                  <a:pt x="43218" y="4214884"/>
                  <a:pt x="75063" y="4005618"/>
                  <a:pt x="100084" y="3930555"/>
                </a:cubicBezTo>
                <a:cubicBezTo>
                  <a:pt x="125105" y="3855492"/>
                  <a:pt x="136478" y="3837296"/>
                  <a:pt x="181970" y="3807726"/>
                </a:cubicBezTo>
                <a:cubicBezTo>
                  <a:pt x="227463" y="3778156"/>
                  <a:pt x="291152" y="3755409"/>
                  <a:pt x="373039" y="3753134"/>
                </a:cubicBezTo>
                <a:cubicBezTo>
                  <a:pt x="454926" y="3750859"/>
                  <a:pt x="595953" y="3775881"/>
                  <a:pt x="673290" y="3794078"/>
                </a:cubicBezTo>
                <a:cubicBezTo>
                  <a:pt x="750627" y="3812275"/>
                  <a:pt x="773374" y="3823648"/>
                  <a:pt x="837063" y="3862317"/>
                </a:cubicBezTo>
                <a:cubicBezTo>
                  <a:pt x="900752" y="3900986"/>
                  <a:pt x="1055427" y="4026090"/>
                  <a:pt x="1055427" y="4026090"/>
                </a:cubicBezTo>
                <a:cubicBezTo>
                  <a:pt x="1128215" y="4080681"/>
                  <a:pt x="1175982" y="4162568"/>
                  <a:pt x="1273791" y="4189863"/>
                </a:cubicBezTo>
                <a:cubicBezTo>
                  <a:pt x="1371600" y="4217158"/>
                  <a:pt x="1551296" y="4212609"/>
                  <a:pt x="1642281" y="4189863"/>
                </a:cubicBezTo>
                <a:cubicBezTo>
                  <a:pt x="1733266" y="4167117"/>
                  <a:pt x="1746914" y="4107976"/>
                  <a:pt x="1819702" y="4053385"/>
                </a:cubicBezTo>
                <a:cubicBezTo>
                  <a:pt x="1892490" y="3998794"/>
                  <a:pt x="2019869" y="3907809"/>
                  <a:pt x="2079009" y="3862317"/>
                </a:cubicBezTo>
                <a:cubicBezTo>
                  <a:pt x="2138149" y="3816825"/>
                  <a:pt x="2154071" y="3794078"/>
                  <a:pt x="2174543" y="3780430"/>
                </a:cubicBezTo>
                <a:cubicBezTo>
                  <a:pt x="2195015" y="3766782"/>
                  <a:pt x="2192741" y="3784979"/>
                  <a:pt x="2201839" y="3780430"/>
                </a:cubicBezTo>
                <a:cubicBezTo>
                  <a:pt x="2210938" y="3775881"/>
                  <a:pt x="2229134" y="3753134"/>
                  <a:pt x="2229134" y="3753134"/>
                </a:cubicBezTo>
                <a:lnTo>
                  <a:pt x="2229134" y="3753134"/>
                </a:lnTo>
              </a:path>
            </a:pathLst>
          </a:cu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 rot="288512">
            <a:off x="2202661" y="1934080"/>
            <a:ext cx="140479" cy="346634"/>
          </a:xfrm>
          <a:custGeom>
            <a:avLst/>
            <a:gdLst>
              <a:gd name="connsiteX0" fmla="*/ 124691 w 1152236"/>
              <a:gd name="connsiteY0" fmla="*/ 272472 h 2216727"/>
              <a:gd name="connsiteX1" fmla="*/ 207818 w 1152236"/>
              <a:gd name="connsiteY1" fmla="*/ 133927 h 2216727"/>
              <a:gd name="connsiteX2" fmla="*/ 471055 w 1152236"/>
              <a:gd name="connsiteY2" fmla="*/ 23090 h 2216727"/>
              <a:gd name="connsiteX3" fmla="*/ 678873 w 1152236"/>
              <a:gd name="connsiteY3" fmla="*/ 9236 h 2216727"/>
              <a:gd name="connsiteX4" fmla="*/ 928255 w 1152236"/>
              <a:gd name="connsiteY4" fmla="*/ 78509 h 2216727"/>
              <a:gd name="connsiteX5" fmla="*/ 1122218 w 1152236"/>
              <a:gd name="connsiteY5" fmla="*/ 424872 h 2216727"/>
              <a:gd name="connsiteX6" fmla="*/ 1108364 w 1152236"/>
              <a:gd name="connsiteY6" fmla="*/ 785090 h 2216727"/>
              <a:gd name="connsiteX7" fmla="*/ 872837 w 1152236"/>
              <a:gd name="connsiteY7" fmla="*/ 979054 h 2216727"/>
              <a:gd name="connsiteX8" fmla="*/ 581891 w 1152236"/>
              <a:gd name="connsiteY8" fmla="*/ 979054 h 2216727"/>
              <a:gd name="connsiteX9" fmla="*/ 540327 w 1152236"/>
              <a:gd name="connsiteY9" fmla="*/ 992909 h 2216727"/>
              <a:gd name="connsiteX10" fmla="*/ 651164 w 1152236"/>
              <a:gd name="connsiteY10" fmla="*/ 1020618 h 2216727"/>
              <a:gd name="connsiteX11" fmla="*/ 1039091 w 1152236"/>
              <a:gd name="connsiteY11" fmla="*/ 1048327 h 2216727"/>
              <a:gd name="connsiteX12" fmla="*/ 1122218 w 1152236"/>
              <a:gd name="connsiteY12" fmla="*/ 1727200 h 2216727"/>
              <a:gd name="connsiteX13" fmla="*/ 886691 w 1152236"/>
              <a:gd name="connsiteY13" fmla="*/ 2142836 h 2216727"/>
              <a:gd name="connsiteX14" fmla="*/ 471055 w 1152236"/>
              <a:gd name="connsiteY14" fmla="*/ 2170545 h 2216727"/>
              <a:gd name="connsiteX15" fmla="*/ 207818 w 1152236"/>
              <a:gd name="connsiteY15" fmla="*/ 2115127 h 2216727"/>
              <a:gd name="connsiteX16" fmla="*/ 55418 w 1152236"/>
              <a:gd name="connsiteY16" fmla="*/ 1921163 h 2216727"/>
              <a:gd name="connsiteX17" fmla="*/ 0 w 1152236"/>
              <a:gd name="connsiteY17" fmla="*/ 1768763 h 2216727"/>
              <a:gd name="connsiteX18" fmla="*/ 0 w 1152236"/>
              <a:gd name="connsiteY18" fmla="*/ 1768763 h 221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52236" h="2216727">
                <a:moveTo>
                  <a:pt x="124691" y="272472"/>
                </a:moveTo>
                <a:cubicBezTo>
                  <a:pt x="137391" y="223981"/>
                  <a:pt x="150091" y="175491"/>
                  <a:pt x="207818" y="133927"/>
                </a:cubicBezTo>
                <a:cubicBezTo>
                  <a:pt x="265545" y="92363"/>
                  <a:pt x="392546" y="43872"/>
                  <a:pt x="471055" y="23090"/>
                </a:cubicBezTo>
                <a:cubicBezTo>
                  <a:pt x="549564" y="2308"/>
                  <a:pt x="602673" y="0"/>
                  <a:pt x="678873" y="9236"/>
                </a:cubicBezTo>
                <a:cubicBezTo>
                  <a:pt x="755073" y="18472"/>
                  <a:pt x="854364" y="9236"/>
                  <a:pt x="928255" y="78509"/>
                </a:cubicBezTo>
                <a:cubicBezTo>
                  <a:pt x="1002146" y="147782"/>
                  <a:pt x="1092200" y="307109"/>
                  <a:pt x="1122218" y="424872"/>
                </a:cubicBezTo>
                <a:cubicBezTo>
                  <a:pt x="1152236" y="542635"/>
                  <a:pt x="1149927" y="692726"/>
                  <a:pt x="1108364" y="785090"/>
                </a:cubicBezTo>
                <a:cubicBezTo>
                  <a:pt x="1066801" y="877454"/>
                  <a:pt x="960582" y="946727"/>
                  <a:pt x="872837" y="979054"/>
                </a:cubicBezTo>
                <a:cubicBezTo>
                  <a:pt x="785092" y="1011381"/>
                  <a:pt x="637309" y="976745"/>
                  <a:pt x="581891" y="979054"/>
                </a:cubicBezTo>
                <a:cubicBezTo>
                  <a:pt x="526473" y="981363"/>
                  <a:pt x="528782" y="985982"/>
                  <a:pt x="540327" y="992909"/>
                </a:cubicBezTo>
                <a:cubicBezTo>
                  <a:pt x="551872" y="999836"/>
                  <a:pt x="568037" y="1011382"/>
                  <a:pt x="651164" y="1020618"/>
                </a:cubicBezTo>
                <a:cubicBezTo>
                  <a:pt x="734291" y="1029854"/>
                  <a:pt x="960582" y="930563"/>
                  <a:pt x="1039091" y="1048327"/>
                </a:cubicBezTo>
                <a:cubicBezTo>
                  <a:pt x="1117600" y="1166091"/>
                  <a:pt x="1147618" y="1544782"/>
                  <a:pt x="1122218" y="1727200"/>
                </a:cubicBezTo>
                <a:cubicBezTo>
                  <a:pt x="1096818" y="1909618"/>
                  <a:pt x="995218" y="2068945"/>
                  <a:pt x="886691" y="2142836"/>
                </a:cubicBezTo>
                <a:cubicBezTo>
                  <a:pt x="778164" y="2216727"/>
                  <a:pt x="584200" y="2175163"/>
                  <a:pt x="471055" y="2170545"/>
                </a:cubicBezTo>
                <a:cubicBezTo>
                  <a:pt x="357910" y="2165927"/>
                  <a:pt x="277091" y="2156691"/>
                  <a:pt x="207818" y="2115127"/>
                </a:cubicBezTo>
                <a:cubicBezTo>
                  <a:pt x="138545" y="2073563"/>
                  <a:pt x="90054" y="1978890"/>
                  <a:pt x="55418" y="1921163"/>
                </a:cubicBezTo>
                <a:cubicBezTo>
                  <a:pt x="20782" y="1863436"/>
                  <a:pt x="0" y="1768763"/>
                  <a:pt x="0" y="1768763"/>
                </a:cubicBezTo>
                <a:lnTo>
                  <a:pt x="0" y="1768763"/>
                </a:lnTo>
              </a:path>
            </a:pathLst>
          </a:cu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1"/>
          <p:cNvGrpSpPr/>
          <p:nvPr/>
        </p:nvGrpSpPr>
        <p:grpSpPr>
          <a:xfrm>
            <a:off x="428596" y="2714620"/>
            <a:ext cx="142876" cy="357190"/>
            <a:chOff x="428596" y="1214422"/>
            <a:chExt cx="142876" cy="357190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1"/>
          <p:cNvGrpSpPr/>
          <p:nvPr/>
        </p:nvGrpSpPr>
        <p:grpSpPr>
          <a:xfrm>
            <a:off x="1000100" y="2714620"/>
            <a:ext cx="142876" cy="357190"/>
            <a:chOff x="428596" y="1214422"/>
            <a:chExt cx="142876" cy="357190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Плюс 30"/>
          <p:cNvSpPr/>
          <p:nvPr/>
        </p:nvSpPr>
        <p:spPr>
          <a:xfrm>
            <a:off x="642910" y="2714620"/>
            <a:ext cx="214314" cy="285752"/>
          </a:xfrm>
          <a:prstGeom prst="mathPlus">
            <a:avLst>
              <a:gd name="adj1" fmla="val 416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 31"/>
          <p:cNvSpPr/>
          <p:nvPr/>
        </p:nvSpPr>
        <p:spPr>
          <a:xfrm>
            <a:off x="1285852" y="2714620"/>
            <a:ext cx="142876" cy="285752"/>
          </a:xfrm>
          <a:prstGeom prst="mathEqual">
            <a:avLst>
              <a:gd name="adj1" fmla="val 8773"/>
              <a:gd name="adj2" fmla="val 294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1643042" y="2714619"/>
            <a:ext cx="142876" cy="357191"/>
          </a:xfrm>
          <a:custGeom>
            <a:avLst/>
            <a:gdLst>
              <a:gd name="connsiteX0" fmla="*/ 509516 w 2229134"/>
              <a:gd name="connsiteY0" fmla="*/ 859809 h 4301320"/>
              <a:gd name="connsiteX1" fmla="*/ 509516 w 2229134"/>
              <a:gd name="connsiteY1" fmla="*/ 791570 h 4301320"/>
              <a:gd name="connsiteX2" fmla="*/ 509516 w 2229134"/>
              <a:gd name="connsiteY2" fmla="*/ 655093 h 4301320"/>
              <a:gd name="connsiteX3" fmla="*/ 550460 w 2229134"/>
              <a:gd name="connsiteY3" fmla="*/ 559558 h 4301320"/>
              <a:gd name="connsiteX4" fmla="*/ 591403 w 2229134"/>
              <a:gd name="connsiteY4" fmla="*/ 395785 h 4301320"/>
              <a:gd name="connsiteX5" fmla="*/ 645994 w 2229134"/>
              <a:gd name="connsiteY5" fmla="*/ 300251 h 4301320"/>
              <a:gd name="connsiteX6" fmla="*/ 714233 w 2229134"/>
              <a:gd name="connsiteY6" fmla="*/ 163773 h 4301320"/>
              <a:gd name="connsiteX7" fmla="*/ 823415 w 2229134"/>
              <a:gd name="connsiteY7" fmla="*/ 81887 h 4301320"/>
              <a:gd name="connsiteX8" fmla="*/ 1082722 w 2229134"/>
              <a:gd name="connsiteY8" fmla="*/ 27296 h 4301320"/>
              <a:gd name="connsiteX9" fmla="*/ 1451212 w 2229134"/>
              <a:gd name="connsiteY9" fmla="*/ 13648 h 4301320"/>
              <a:gd name="connsiteX10" fmla="*/ 1765110 w 2229134"/>
              <a:gd name="connsiteY10" fmla="*/ 109182 h 4301320"/>
              <a:gd name="connsiteX11" fmla="*/ 2010770 w 2229134"/>
              <a:gd name="connsiteY11" fmla="*/ 259308 h 4301320"/>
              <a:gd name="connsiteX12" fmla="*/ 2174543 w 2229134"/>
              <a:gd name="connsiteY12" fmla="*/ 600502 h 4301320"/>
              <a:gd name="connsiteX13" fmla="*/ 2188191 w 2229134"/>
              <a:gd name="connsiteY13" fmla="*/ 1187355 h 4301320"/>
              <a:gd name="connsiteX14" fmla="*/ 2010770 w 2229134"/>
              <a:gd name="connsiteY14" fmla="*/ 1637732 h 4301320"/>
              <a:gd name="connsiteX15" fmla="*/ 1246496 w 2229134"/>
              <a:gd name="connsiteY15" fmla="*/ 2347415 h 4301320"/>
              <a:gd name="connsiteX16" fmla="*/ 222913 w 2229134"/>
              <a:gd name="connsiteY16" fmla="*/ 3671248 h 4301320"/>
              <a:gd name="connsiteX17" fmla="*/ 31845 w 2229134"/>
              <a:gd name="connsiteY17" fmla="*/ 4189863 h 4301320"/>
              <a:gd name="connsiteX18" fmla="*/ 31845 w 2229134"/>
              <a:gd name="connsiteY18" fmla="*/ 4258102 h 4301320"/>
              <a:gd name="connsiteX19" fmla="*/ 100084 w 2229134"/>
              <a:gd name="connsiteY19" fmla="*/ 3930555 h 4301320"/>
              <a:gd name="connsiteX20" fmla="*/ 181970 w 2229134"/>
              <a:gd name="connsiteY20" fmla="*/ 3807726 h 4301320"/>
              <a:gd name="connsiteX21" fmla="*/ 373039 w 2229134"/>
              <a:gd name="connsiteY21" fmla="*/ 3753134 h 4301320"/>
              <a:gd name="connsiteX22" fmla="*/ 673290 w 2229134"/>
              <a:gd name="connsiteY22" fmla="*/ 3794078 h 4301320"/>
              <a:gd name="connsiteX23" fmla="*/ 837063 w 2229134"/>
              <a:gd name="connsiteY23" fmla="*/ 3862317 h 4301320"/>
              <a:gd name="connsiteX24" fmla="*/ 1055427 w 2229134"/>
              <a:gd name="connsiteY24" fmla="*/ 4026090 h 4301320"/>
              <a:gd name="connsiteX25" fmla="*/ 1273791 w 2229134"/>
              <a:gd name="connsiteY25" fmla="*/ 4189863 h 4301320"/>
              <a:gd name="connsiteX26" fmla="*/ 1642281 w 2229134"/>
              <a:gd name="connsiteY26" fmla="*/ 4189863 h 4301320"/>
              <a:gd name="connsiteX27" fmla="*/ 1819702 w 2229134"/>
              <a:gd name="connsiteY27" fmla="*/ 4053385 h 4301320"/>
              <a:gd name="connsiteX28" fmla="*/ 2079009 w 2229134"/>
              <a:gd name="connsiteY28" fmla="*/ 3862317 h 4301320"/>
              <a:gd name="connsiteX29" fmla="*/ 2174543 w 2229134"/>
              <a:gd name="connsiteY29" fmla="*/ 3780430 h 4301320"/>
              <a:gd name="connsiteX30" fmla="*/ 2201839 w 2229134"/>
              <a:gd name="connsiteY30" fmla="*/ 3780430 h 4301320"/>
              <a:gd name="connsiteX31" fmla="*/ 2229134 w 2229134"/>
              <a:gd name="connsiteY31" fmla="*/ 3753134 h 4301320"/>
              <a:gd name="connsiteX32" fmla="*/ 2229134 w 2229134"/>
              <a:gd name="connsiteY32" fmla="*/ 3753134 h 43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29134" h="4301320">
                <a:moveTo>
                  <a:pt x="509516" y="859809"/>
                </a:moveTo>
                <a:lnTo>
                  <a:pt x="509516" y="791570"/>
                </a:lnTo>
                <a:cubicBezTo>
                  <a:pt x="509516" y="757451"/>
                  <a:pt x="502692" y="693762"/>
                  <a:pt x="509516" y="655093"/>
                </a:cubicBezTo>
                <a:cubicBezTo>
                  <a:pt x="516340" y="616424"/>
                  <a:pt x="536812" y="602776"/>
                  <a:pt x="550460" y="559558"/>
                </a:cubicBezTo>
                <a:cubicBezTo>
                  <a:pt x="564108" y="516340"/>
                  <a:pt x="575481" y="439003"/>
                  <a:pt x="591403" y="395785"/>
                </a:cubicBezTo>
                <a:cubicBezTo>
                  <a:pt x="607325" y="352567"/>
                  <a:pt x="625522" y="338920"/>
                  <a:pt x="645994" y="300251"/>
                </a:cubicBezTo>
                <a:cubicBezTo>
                  <a:pt x="666466" y="261582"/>
                  <a:pt x="684663" y="200167"/>
                  <a:pt x="714233" y="163773"/>
                </a:cubicBezTo>
                <a:cubicBezTo>
                  <a:pt x="743803" y="127379"/>
                  <a:pt x="762000" y="104633"/>
                  <a:pt x="823415" y="81887"/>
                </a:cubicBezTo>
                <a:cubicBezTo>
                  <a:pt x="884830" y="59141"/>
                  <a:pt x="978089" y="38669"/>
                  <a:pt x="1082722" y="27296"/>
                </a:cubicBezTo>
                <a:cubicBezTo>
                  <a:pt x="1187355" y="15923"/>
                  <a:pt x="1337481" y="0"/>
                  <a:pt x="1451212" y="13648"/>
                </a:cubicBezTo>
                <a:cubicBezTo>
                  <a:pt x="1564943" y="27296"/>
                  <a:pt x="1671850" y="68239"/>
                  <a:pt x="1765110" y="109182"/>
                </a:cubicBezTo>
                <a:cubicBezTo>
                  <a:pt x="1858370" y="150125"/>
                  <a:pt x="1942531" y="177422"/>
                  <a:pt x="2010770" y="259308"/>
                </a:cubicBezTo>
                <a:cubicBezTo>
                  <a:pt x="2079009" y="341194"/>
                  <a:pt x="2144973" y="445828"/>
                  <a:pt x="2174543" y="600502"/>
                </a:cubicBezTo>
                <a:cubicBezTo>
                  <a:pt x="2204113" y="755176"/>
                  <a:pt x="2215487" y="1014483"/>
                  <a:pt x="2188191" y="1187355"/>
                </a:cubicBezTo>
                <a:cubicBezTo>
                  <a:pt x="2160896" y="1360227"/>
                  <a:pt x="2167719" y="1444389"/>
                  <a:pt x="2010770" y="1637732"/>
                </a:cubicBezTo>
                <a:cubicBezTo>
                  <a:pt x="1853821" y="1831075"/>
                  <a:pt x="1544472" y="2008496"/>
                  <a:pt x="1246496" y="2347415"/>
                </a:cubicBezTo>
                <a:cubicBezTo>
                  <a:pt x="948520" y="2686334"/>
                  <a:pt x="425355" y="3364173"/>
                  <a:pt x="222913" y="3671248"/>
                </a:cubicBezTo>
                <a:cubicBezTo>
                  <a:pt x="20471" y="3978323"/>
                  <a:pt x="63690" y="4092054"/>
                  <a:pt x="31845" y="4189863"/>
                </a:cubicBezTo>
                <a:cubicBezTo>
                  <a:pt x="0" y="4287672"/>
                  <a:pt x="20472" y="4301320"/>
                  <a:pt x="31845" y="4258102"/>
                </a:cubicBezTo>
                <a:cubicBezTo>
                  <a:pt x="43218" y="4214884"/>
                  <a:pt x="75063" y="4005618"/>
                  <a:pt x="100084" y="3930555"/>
                </a:cubicBezTo>
                <a:cubicBezTo>
                  <a:pt x="125105" y="3855492"/>
                  <a:pt x="136478" y="3837296"/>
                  <a:pt x="181970" y="3807726"/>
                </a:cubicBezTo>
                <a:cubicBezTo>
                  <a:pt x="227463" y="3778156"/>
                  <a:pt x="291152" y="3755409"/>
                  <a:pt x="373039" y="3753134"/>
                </a:cubicBezTo>
                <a:cubicBezTo>
                  <a:pt x="454926" y="3750859"/>
                  <a:pt x="595953" y="3775881"/>
                  <a:pt x="673290" y="3794078"/>
                </a:cubicBezTo>
                <a:cubicBezTo>
                  <a:pt x="750627" y="3812275"/>
                  <a:pt x="773374" y="3823648"/>
                  <a:pt x="837063" y="3862317"/>
                </a:cubicBezTo>
                <a:cubicBezTo>
                  <a:pt x="900752" y="3900986"/>
                  <a:pt x="1055427" y="4026090"/>
                  <a:pt x="1055427" y="4026090"/>
                </a:cubicBezTo>
                <a:cubicBezTo>
                  <a:pt x="1128215" y="4080681"/>
                  <a:pt x="1175982" y="4162568"/>
                  <a:pt x="1273791" y="4189863"/>
                </a:cubicBezTo>
                <a:cubicBezTo>
                  <a:pt x="1371600" y="4217158"/>
                  <a:pt x="1551296" y="4212609"/>
                  <a:pt x="1642281" y="4189863"/>
                </a:cubicBezTo>
                <a:cubicBezTo>
                  <a:pt x="1733266" y="4167117"/>
                  <a:pt x="1746914" y="4107976"/>
                  <a:pt x="1819702" y="4053385"/>
                </a:cubicBezTo>
                <a:cubicBezTo>
                  <a:pt x="1892490" y="3998794"/>
                  <a:pt x="2019869" y="3907809"/>
                  <a:pt x="2079009" y="3862317"/>
                </a:cubicBezTo>
                <a:cubicBezTo>
                  <a:pt x="2138149" y="3816825"/>
                  <a:pt x="2154071" y="3794078"/>
                  <a:pt x="2174543" y="3780430"/>
                </a:cubicBezTo>
                <a:cubicBezTo>
                  <a:pt x="2195015" y="3766782"/>
                  <a:pt x="2192741" y="3784979"/>
                  <a:pt x="2201839" y="3780430"/>
                </a:cubicBezTo>
                <a:cubicBezTo>
                  <a:pt x="2210938" y="3775881"/>
                  <a:pt x="2229134" y="3753134"/>
                  <a:pt x="2229134" y="3753134"/>
                </a:cubicBezTo>
                <a:lnTo>
                  <a:pt x="2229134" y="3753134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3071802" y="2714620"/>
            <a:ext cx="142876" cy="357191"/>
          </a:xfrm>
          <a:custGeom>
            <a:avLst/>
            <a:gdLst>
              <a:gd name="connsiteX0" fmla="*/ 509516 w 2229134"/>
              <a:gd name="connsiteY0" fmla="*/ 859809 h 4301320"/>
              <a:gd name="connsiteX1" fmla="*/ 509516 w 2229134"/>
              <a:gd name="connsiteY1" fmla="*/ 791570 h 4301320"/>
              <a:gd name="connsiteX2" fmla="*/ 509516 w 2229134"/>
              <a:gd name="connsiteY2" fmla="*/ 655093 h 4301320"/>
              <a:gd name="connsiteX3" fmla="*/ 550460 w 2229134"/>
              <a:gd name="connsiteY3" fmla="*/ 559558 h 4301320"/>
              <a:gd name="connsiteX4" fmla="*/ 591403 w 2229134"/>
              <a:gd name="connsiteY4" fmla="*/ 395785 h 4301320"/>
              <a:gd name="connsiteX5" fmla="*/ 645994 w 2229134"/>
              <a:gd name="connsiteY5" fmla="*/ 300251 h 4301320"/>
              <a:gd name="connsiteX6" fmla="*/ 714233 w 2229134"/>
              <a:gd name="connsiteY6" fmla="*/ 163773 h 4301320"/>
              <a:gd name="connsiteX7" fmla="*/ 823415 w 2229134"/>
              <a:gd name="connsiteY7" fmla="*/ 81887 h 4301320"/>
              <a:gd name="connsiteX8" fmla="*/ 1082722 w 2229134"/>
              <a:gd name="connsiteY8" fmla="*/ 27296 h 4301320"/>
              <a:gd name="connsiteX9" fmla="*/ 1451212 w 2229134"/>
              <a:gd name="connsiteY9" fmla="*/ 13648 h 4301320"/>
              <a:gd name="connsiteX10" fmla="*/ 1765110 w 2229134"/>
              <a:gd name="connsiteY10" fmla="*/ 109182 h 4301320"/>
              <a:gd name="connsiteX11" fmla="*/ 2010770 w 2229134"/>
              <a:gd name="connsiteY11" fmla="*/ 259308 h 4301320"/>
              <a:gd name="connsiteX12" fmla="*/ 2174543 w 2229134"/>
              <a:gd name="connsiteY12" fmla="*/ 600502 h 4301320"/>
              <a:gd name="connsiteX13" fmla="*/ 2188191 w 2229134"/>
              <a:gd name="connsiteY13" fmla="*/ 1187355 h 4301320"/>
              <a:gd name="connsiteX14" fmla="*/ 2010770 w 2229134"/>
              <a:gd name="connsiteY14" fmla="*/ 1637732 h 4301320"/>
              <a:gd name="connsiteX15" fmla="*/ 1246496 w 2229134"/>
              <a:gd name="connsiteY15" fmla="*/ 2347415 h 4301320"/>
              <a:gd name="connsiteX16" fmla="*/ 222913 w 2229134"/>
              <a:gd name="connsiteY16" fmla="*/ 3671248 h 4301320"/>
              <a:gd name="connsiteX17" fmla="*/ 31845 w 2229134"/>
              <a:gd name="connsiteY17" fmla="*/ 4189863 h 4301320"/>
              <a:gd name="connsiteX18" fmla="*/ 31845 w 2229134"/>
              <a:gd name="connsiteY18" fmla="*/ 4258102 h 4301320"/>
              <a:gd name="connsiteX19" fmla="*/ 100084 w 2229134"/>
              <a:gd name="connsiteY19" fmla="*/ 3930555 h 4301320"/>
              <a:gd name="connsiteX20" fmla="*/ 181970 w 2229134"/>
              <a:gd name="connsiteY20" fmla="*/ 3807726 h 4301320"/>
              <a:gd name="connsiteX21" fmla="*/ 373039 w 2229134"/>
              <a:gd name="connsiteY21" fmla="*/ 3753134 h 4301320"/>
              <a:gd name="connsiteX22" fmla="*/ 673290 w 2229134"/>
              <a:gd name="connsiteY22" fmla="*/ 3794078 h 4301320"/>
              <a:gd name="connsiteX23" fmla="*/ 837063 w 2229134"/>
              <a:gd name="connsiteY23" fmla="*/ 3862317 h 4301320"/>
              <a:gd name="connsiteX24" fmla="*/ 1055427 w 2229134"/>
              <a:gd name="connsiteY24" fmla="*/ 4026090 h 4301320"/>
              <a:gd name="connsiteX25" fmla="*/ 1273791 w 2229134"/>
              <a:gd name="connsiteY25" fmla="*/ 4189863 h 4301320"/>
              <a:gd name="connsiteX26" fmla="*/ 1642281 w 2229134"/>
              <a:gd name="connsiteY26" fmla="*/ 4189863 h 4301320"/>
              <a:gd name="connsiteX27" fmla="*/ 1819702 w 2229134"/>
              <a:gd name="connsiteY27" fmla="*/ 4053385 h 4301320"/>
              <a:gd name="connsiteX28" fmla="*/ 2079009 w 2229134"/>
              <a:gd name="connsiteY28" fmla="*/ 3862317 h 4301320"/>
              <a:gd name="connsiteX29" fmla="*/ 2174543 w 2229134"/>
              <a:gd name="connsiteY29" fmla="*/ 3780430 h 4301320"/>
              <a:gd name="connsiteX30" fmla="*/ 2201839 w 2229134"/>
              <a:gd name="connsiteY30" fmla="*/ 3780430 h 4301320"/>
              <a:gd name="connsiteX31" fmla="*/ 2229134 w 2229134"/>
              <a:gd name="connsiteY31" fmla="*/ 3753134 h 4301320"/>
              <a:gd name="connsiteX32" fmla="*/ 2229134 w 2229134"/>
              <a:gd name="connsiteY32" fmla="*/ 3753134 h 43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29134" h="4301320">
                <a:moveTo>
                  <a:pt x="509516" y="859809"/>
                </a:moveTo>
                <a:lnTo>
                  <a:pt x="509516" y="791570"/>
                </a:lnTo>
                <a:cubicBezTo>
                  <a:pt x="509516" y="757451"/>
                  <a:pt x="502692" y="693762"/>
                  <a:pt x="509516" y="655093"/>
                </a:cubicBezTo>
                <a:cubicBezTo>
                  <a:pt x="516340" y="616424"/>
                  <a:pt x="536812" y="602776"/>
                  <a:pt x="550460" y="559558"/>
                </a:cubicBezTo>
                <a:cubicBezTo>
                  <a:pt x="564108" y="516340"/>
                  <a:pt x="575481" y="439003"/>
                  <a:pt x="591403" y="395785"/>
                </a:cubicBezTo>
                <a:cubicBezTo>
                  <a:pt x="607325" y="352567"/>
                  <a:pt x="625522" y="338920"/>
                  <a:pt x="645994" y="300251"/>
                </a:cubicBezTo>
                <a:cubicBezTo>
                  <a:pt x="666466" y="261582"/>
                  <a:pt x="684663" y="200167"/>
                  <a:pt x="714233" y="163773"/>
                </a:cubicBezTo>
                <a:cubicBezTo>
                  <a:pt x="743803" y="127379"/>
                  <a:pt x="762000" y="104633"/>
                  <a:pt x="823415" y="81887"/>
                </a:cubicBezTo>
                <a:cubicBezTo>
                  <a:pt x="884830" y="59141"/>
                  <a:pt x="978089" y="38669"/>
                  <a:pt x="1082722" y="27296"/>
                </a:cubicBezTo>
                <a:cubicBezTo>
                  <a:pt x="1187355" y="15923"/>
                  <a:pt x="1337481" y="0"/>
                  <a:pt x="1451212" y="13648"/>
                </a:cubicBezTo>
                <a:cubicBezTo>
                  <a:pt x="1564943" y="27296"/>
                  <a:pt x="1671850" y="68239"/>
                  <a:pt x="1765110" y="109182"/>
                </a:cubicBezTo>
                <a:cubicBezTo>
                  <a:pt x="1858370" y="150125"/>
                  <a:pt x="1942531" y="177422"/>
                  <a:pt x="2010770" y="259308"/>
                </a:cubicBezTo>
                <a:cubicBezTo>
                  <a:pt x="2079009" y="341194"/>
                  <a:pt x="2144973" y="445828"/>
                  <a:pt x="2174543" y="600502"/>
                </a:cubicBezTo>
                <a:cubicBezTo>
                  <a:pt x="2204113" y="755176"/>
                  <a:pt x="2215487" y="1014483"/>
                  <a:pt x="2188191" y="1187355"/>
                </a:cubicBezTo>
                <a:cubicBezTo>
                  <a:pt x="2160896" y="1360227"/>
                  <a:pt x="2167719" y="1444389"/>
                  <a:pt x="2010770" y="1637732"/>
                </a:cubicBezTo>
                <a:cubicBezTo>
                  <a:pt x="1853821" y="1831075"/>
                  <a:pt x="1544472" y="2008496"/>
                  <a:pt x="1246496" y="2347415"/>
                </a:cubicBezTo>
                <a:cubicBezTo>
                  <a:pt x="948520" y="2686334"/>
                  <a:pt x="425355" y="3364173"/>
                  <a:pt x="222913" y="3671248"/>
                </a:cubicBezTo>
                <a:cubicBezTo>
                  <a:pt x="20471" y="3978323"/>
                  <a:pt x="63690" y="4092054"/>
                  <a:pt x="31845" y="4189863"/>
                </a:cubicBezTo>
                <a:cubicBezTo>
                  <a:pt x="0" y="4287672"/>
                  <a:pt x="20472" y="4301320"/>
                  <a:pt x="31845" y="4258102"/>
                </a:cubicBezTo>
                <a:cubicBezTo>
                  <a:pt x="43218" y="4214884"/>
                  <a:pt x="75063" y="4005618"/>
                  <a:pt x="100084" y="3930555"/>
                </a:cubicBezTo>
                <a:cubicBezTo>
                  <a:pt x="125105" y="3855492"/>
                  <a:pt x="136478" y="3837296"/>
                  <a:pt x="181970" y="3807726"/>
                </a:cubicBezTo>
                <a:cubicBezTo>
                  <a:pt x="227463" y="3778156"/>
                  <a:pt x="291152" y="3755409"/>
                  <a:pt x="373039" y="3753134"/>
                </a:cubicBezTo>
                <a:cubicBezTo>
                  <a:pt x="454926" y="3750859"/>
                  <a:pt x="595953" y="3775881"/>
                  <a:pt x="673290" y="3794078"/>
                </a:cubicBezTo>
                <a:cubicBezTo>
                  <a:pt x="750627" y="3812275"/>
                  <a:pt x="773374" y="3823648"/>
                  <a:pt x="837063" y="3862317"/>
                </a:cubicBezTo>
                <a:cubicBezTo>
                  <a:pt x="900752" y="3900986"/>
                  <a:pt x="1055427" y="4026090"/>
                  <a:pt x="1055427" y="4026090"/>
                </a:cubicBezTo>
                <a:cubicBezTo>
                  <a:pt x="1128215" y="4080681"/>
                  <a:pt x="1175982" y="4162568"/>
                  <a:pt x="1273791" y="4189863"/>
                </a:cubicBezTo>
                <a:cubicBezTo>
                  <a:pt x="1371600" y="4217158"/>
                  <a:pt x="1551296" y="4212609"/>
                  <a:pt x="1642281" y="4189863"/>
                </a:cubicBezTo>
                <a:cubicBezTo>
                  <a:pt x="1733266" y="4167117"/>
                  <a:pt x="1746914" y="4107976"/>
                  <a:pt x="1819702" y="4053385"/>
                </a:cubicBezTo>
                <a:cubicBezTo>
                  <a:pt x="1892490" y="3998794"/>
                  <a:pt x="2019869" y="3907809"/>
                  <a:pt x="2079009" y="3862317"/>
                </a:cubicBezTo>
                <a:cubicBezTo>
                  <a:pt x="2138149" y="3816825"/>
                  <a:pt x="2154071" y="3794078"/>
                  <a:pt x="2174543" y="3780430"/>
                </a:cubicBezTo>
                <a:cubicBezTo>
                  <a:pt x="2195015" y="3766782"/>
                  <a:pt x="2192741" y="3784979"/>
                  <a:pt x="2201839" y="3780430"/>
                </a:cubicBezTo>
                <a:cubicBezTo>
                  <a:pt x="2210938" y="3775881"/>
                  <a:pt x="2229134" y="3753134"/>
                  <a:pt x="2229134" y="3753134"/>
                </a:cubicBezTo>
                <a:lnTo>
                  <a:pt x="2229134" y="3753134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люс 36"/>
          <p:cNvSpPr/>
          <p:nvPr/>
        </p:nvSpPr>
        <p:spPr>
          <a:xfrm>
            <a:off x="3286116" y="2714620"/>
            <a:ext cx="214314" cy="285752"/>
          </a:xfrm>
          <a:prstGeom prst="mathPlus">
            <a:avLst>
              <a:gd name="adj1" fmla="val 416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8" name="Группа 21"/>
          <p:cNvGrpSpPr/>
          <p:nvPr/>
        </p:nvGrpSpPr>
        <p:grpSpPr>
          <a:xfrm>
            <a:off x="3643306" y="2714620"/>
            <a:ext cx="142876" cy="357190"/>
            <a:chOff x="428596" y="1214422"/>
            <a:chExt cx="142876" cy="357190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Равно 40"/>
          <p:cNvSpPr/>
          <p:nvPr/>
        </p:nvSpPr>
        <p:spPr>
          <a:xfrm>
            <a:off x="3929058" y="2714620"/>
            <a:ext cx="142876" cy="285752"/>
          </a:xfrm>
          <a:prstGeom prst="mathEqual">
            <a:avLst>
              <a:gd name="adj1" fmla="val 8773"/>
              <a:gd name="adj2" fmla="val 294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Полилиния 41"/>
          <p:cNvSpPr/>
          <p:nvPr/>
        </p:nvSpPr>
        <p:spPr>
          <a:xfrm rot="288512">
            <a:off x="4274363" y="2719898"/>
            <a:ext cx="140479" cy="346634"/>
          </a:xfrm>
          <a:custGeom>
            <a:avLst/>
            <a:gdLst>
              <a:gd name="connsiteX0" fmla="*/ 124691 w 1152236"/>
              <a:gd name="connsiteY0" fmla="*/ 272472 h 2216727"/>
              <a:gd name="connsiteX1" fmla="*/ 207818 w 1152236"/>
              <a:gd name="connsiteY1" fmla="*/ 133927 h 2216727"/>
              <a:gd name="connsiteX2" fmla="*/ 471055 w 1152236"/>
              <a:gd name="connsiteY2" fmla="*/ 23090 h 2216727"/>
              <a:gd name="connsiteX3" fmla="*/ 678873 w 1152236"/>
              <a:gd name="connsiteY3" fmla="*/ 9236 h 2216727"/>
              <a:gd name="connsiteX4" fmla="*/ 928255 w 1152236"/>
              <a:gd name="connsiteY4" fmla="*/ 78509 h 2216727"/>
              <a:gd name="connsiteX5" fmla="*/ 1122218 w 1152236"/>
              <a:gd name="connsiteY5" fmla="*/ 424872 h 2216727"/>
              <a:gd name="connsiteX6" fmla="*/ 1108364 w 1152236"/>
              <a:gd name="connsiteY6" fmla="*/ 785090 h 2216727"/>
              <a:gd name="connsiteX7" fmla="*/ 872837 w 1152236"/>
              <a:gd name="connsiteY7" fmla="*/ 979054 h 2216727"/>
              <a:gd name="connsiteX8" fmla="*/ 581891 w 1152236"/>
              <a:gd name="connsiteY8" fmla="*/ 979054 h 2216727"/>
              <a:gd name="connsiteX9" fmla="*/ 540327 w 1152236"/>
              <a:gd name="connsiteY9" fmla="*/ 992909 h 2216727"/>
              <a:gd name="connsiteX10" fmla="*/ 651164 w 1152236"/>
              <a:gd name="connsiteY10" fmla="*/ 1020618 h 2216727"/>
              <a:gd name="connsiteX11" fmla="*/ 1039091 w 1152236"/>
              <a:gd name="connsiteY11" fmla="*/ 1048327 h 2216727"/>
              <a:gd name="connsiteX12" fmla="*/ 1122218 w 1152236"/>
              <a:gd name="connsiteY12" fmla="*/ 1727200 h 2216727"/>
              <a:gd name="connsiteX13" fmla="*/ 886691 w 1152236"/>
              <a:gd name="connsiteY13" fmla="*/ 2142836 h 2216727"/>
              <a:gd name="connsiteX14" fmla="*/ 471055 w 1152236"/>
              <a:gd name="connsiteY14" fmla="*/ 2170545 h 2216727"/>
              <a:gd name="connsiteX15" fmla="*/ 207818 w 1152236"/>
              <a:gd name="connsiteY15" fmla="*/ 2115127 h 2216727"/>
              <a:gd name="connsiteX16" fmla="*/ 55418 w 1152236"/>
              <a:gd name="connsiteY16" fmla="*/ 1921163 h 2216727"/>
              <a:gd name="connsiteX17" fmla="*/ 0 w 1152236"/>
              <a:gd name="connsiteY17" fmla="*/ 1768763 h 2216727"/>
              <a:gd name="connsiteX18" fmla="*/ 0 w 1152236"/>
              <a:gd name="connsiteY18" fmla="*/ 1768763 h 221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52236" h="2216727">
                <a:moveTo>
                  <a:pt x="124691" y="272472"/>
                </a:moveTo>
                <a:cubicBezTo>
                  <a:pt x="137391" y="223981"/>
                  <a:pt x="150091" y="175491"/>
                  <a:pt x="207818" y="133927"/>
                </a:cubicBezTo>
                <a:cubicBezTo>
                  <a:pt x="265545" y="92363"/>
                  <a:pt x="392546" y="43872"/>
                  <a:pt x="471055" y="23090"/>
                </a:cubicBezTo>
                <a:cubicBezTo>
                  <a:pt x="549564" y="2308"/>
                  <a:pt x="602673" y="0"/>
                  <a:pt x="678873" y="9236"/>
                </a:cubicBezTo>
                <a:cubicBezTo>
                  <a:pt x="755073" y="18472"/>
                  <a:pt x="854364" y="9236"/>
                  <a:pt x="928255" y="78509"/>
                </a:cubicBezTo>
                <a:cubicBezTo>
                  <a:pt x="1002146" y="147782"/>
                  <a:pt x="1092200" y="307109"/>
                  <a:pt x="1122218" y="424872"/>
                </a:cubicBezTo>
                <a:cubicBezTo>
                  <a:pt x="1152236" y="542635"/>
                  <a:pt x="1149927" y="692726"/>
                  <a:pt x="1108364" y="785090"/>
                </a:cubicBezTo>
                <a:cubicBezTo>
                  <a:pt x="1066801" y="877454"/>
                  <a:pt x="960582" y="946727"/>
                  <a:pt x="872837" y="979054"/>
                </a:cubicBezTo>
                <a:cubicBezTo>
                  <a:pt x="785092" y="1011381"/>
                  <a:pt x="637309" y="976745"/>
                  <a:pt x="581891" y="979054"/>
                </a:cubicBezTo>
                <a:cubicBezTo>
                  <a:pt x="526473" y="981363"/>
                  <a:pt x="528782" y="985982"/>
                  <a:pt x="540327" y="992909"/>
                </a:cubicBezTo>
                <a:cubicBezTo>
                  <a:pt x="551872" y="999836"/>
                  <a:pt x="568037" y="1011382"/>
                  <a:pt x="651164" y="1020618"/>
                </a:cubicBezTo>
                <a:cubicBezTo>
                  <a:pt x="734291" y="1029854"/>
                  <a:pt x="960582" y="930563"/>
                  <a:pt x="1039091" y="1048327"/>
                </a:cubicBezTo>
                <a:cubicBezTo>
                  <a:pt x="1117600" y="1166091"/>
                  <a:pt x="1147618" y="1544782"/>
                  <a:pt x="1122218" y="1727200"/>
                </a:cubicBezTo>
                <a:cubicBezTo>
                  <a:pt x="1096818" y="1909618"/>
                  <a:pt x="995218" y="2068945"/>
                  <a:pt x="886691" y="2142836"/>
                </a:cubicBezTo>
                <a:cubicBezTo>
                  <a:pt x="778164" y="2216727"/>
                  <a:pt x="584200" y="2175163"/>
                  <a:pt x="471055" y="2170545"/>
                </a:cubicBezTo>
                <a:cubicBezTo>
                  <a:pt x="357910" y="2165927"/>
                  <a:pt x="277091" y="2156691"/>
                  <a:pt x="207818" y="2115127"/>
                </a:cubicBezTo>
                <a:cubicBezTo>
                  <a:pt x="138545" y="2073563"/>
                  <a:pt x="90054" y="1978890"/>
                  <a:pt x="55418" y="1921163"/>
                </a:cubicBezTo>
                <a:cubicBezTo>
                  <a:pt x="20782" y="1863436"/>
                  <a:pt x="0" y="1768763"/>
                  <a:pt x="0" y="1768763"/>
                </a:cubicBezTo>
                <a:lnTo>
                  <a:pt x="0" y="1768763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 rot="288512">
            <a:off x="5729289" y="2719898"/>
            <a:ext cx="140479" cy="346634"/>
          </a:xfrm>
          <a:custGeom>
            <a:avLst/>
            <a:gdLst>
              <a:gd name="connsiteX0" fmla="*/ 124691 w 1152236"/>
              <a:gd name="connsiteY0" fmla="*/ 272472 h 2216727"/>
              <a:gd name="connsiteX1" fmla="*/ 207818 w 1152236"/>
              <a:gd name="connsiteY1" fmla="*/ 133927 h 2216727"/>
              <a:gd name="connsiteX2" fmla="*/ 471055 w 1152236"/>
              <a:gd name="connsiteY2" fmla="*/ 23090 h 2216727"/>
              <a:gd name="connsiteX3" fmla="*/ 678873 w 1152236"/>
              <a:gd name="connsiteY3" fmla="*/ 9236 h 2216727"/>
              <a:gd name="connsiteX4" fmla="*/ 928255 w 1152236"/>
              <a:gd name="connsiteY4" fmla="*/ 78509 h 2216727"/>
              <a:gd name="connsiteX5" fmla="*/ 1122218 w 1152236"/>
              <a:gd name="connsiteY5" fmla="*/ 424872 h 2216727"/>
              <a:gd name="connsiteX6" fmla="*/ 1108364 w 1152236"/>
              <a:gd name="connsiteY6" fmla="*/ 785090 h 2216727"/>
              <a:gd name="connsiteX7" fmla="*/ 872837 w 1152236"/>
              <a:gd name="connsiteY7" fmla="*/ 979054 h 2216727"/>
              <a:gd name="connsiteX8" fmla="*/ 581891 w 1152236"/>
              <a:gd name="connsiteY8" fmla="*/ 979054 h 2216727"/>
              <a:gd name="connsiteX9" fmla="*/ 540327 w 1152236"/>
              <a:gd name="connsiteY9" fmla="*/ 992909 h 2216727"/>
              <a:gd name="connsiteX10" fmla="*/ 651164 w 1152236"/>
              <a:gd name="connsiteY10" fmla="*/ 1020618 h 2216727"/>
              <a:gd name="connsiteX11" fmla="*/ 1039091 w 1152236"/>
              <a:gd name="connsiteY11" fmla="*/ 1048327 h 2216727"/>
              <a:gd name="connsiteX12" fmla="*/ 1122218 w 1152236"/>
              <a:gd name="connsiteY12" fmla="*/ 1727200 h 2216727"/>
              <a:gd name="connsiteX13" fmla="*/ 886691 w 1152236"/>
              <a:gd name="connsiteY13" fmla="*/ 2142836 h 2216727"/>
              <a:gd name="connsiteX14" fmla="*/ 471055 w 1152236"/>
              <a:gd name="connsiteY14" fmla="*/ 2170545 h 2216727"/>
              <a:gd name="connsiteX15" fmla="*/ 207818 w 1152236"/>
              <a:gd name="connsiteY15" fmla="*/ 2115127 h 2216727"/>
              <a:gd name="connsiteX16" fmla="*/ 55418 w 1152236"/>
              <a:gd name="connsiteY16" fmla="*/ 1921163 h 2216727"/>
              <a:gd name="connsiteX17" fmla="*/ 0 w 1152236"/>
              <a:gd name="connsiteY17" fmla="*/ 1768763 h 2216727"/>
              <a:gd name="connsiteX18" fmla="*/ 0 w 1152236"/>
              <a:gd name="connsiteY18" fmla="*/ 1768763 h 221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52236" h="2216727">
                <a:moveTo>
                  <a:pt x="124691" y="272472"/>
                </a:moveTo>
                <a:cubicBezTo>
                  <a:pt x="137391" y="223981"/>
                  <a:pt x="150091" y="175491"/>
                  <a:pt x="207818" y="133927"/>
                </a:cubicBezTo>
                <a:cubicBezTo>
                  <a:pt x="265545" y="92363"/>
                  <a:pt x="392546" y="43872"/>
                  <a:pt x="471055" y="23090"/>
                </a:cubicBezTo>
                <a:cubicBezTo>
                  <a:pt x="549564" y="2308"/>
                  <a:pt x="602673" y="0"/>
                  <a:pt x="678873" y="9236"/>
                </a:cubicBezTo>
                <a:cubicBezTo>
                  <a:pt x="755073" y="18472"/>
                  <a:pt x="854364" y="9236"/>
                  <a:pt x="928255" y="78509"/>
                </a:cubicBezTo>
                <a:cubicBezTo>
                  <a:pt x="1002146" y="147782"/>
                  <a:pt x="1092200" y="307109"/>
                  <a:pt x="1122218" y="424872"/>
                </a:cubicBezTo>
                <a:cubicBezTo>
                  <a:pt x="1152236" y="542635"/>
                  <a:pt x="1149927" y="692726"/>
                  <a:pt x="1108364" y="785090"/>
                </a:cubicBezTo>
                <a:cubicBezTo>
                  <a:pt x="1066801" y="877454"/>
                  <a:pt x="960582" y="946727"/>
                  <a:pt x="872837" y="979054"/>
                </a:cubicBezTo>
                <a:cubicBezTo>
                  <a:pt x="785092" y="1011381"/>
                  <a:pt x="637309" y="976745"/>
                  <a:pt x="581891" y="979054"/>
                </a:cubicBezTo>
                <a:cubicBezTo>
                  <a:pt x="526473" y="981363"/>
                  <a:pt x="528782" y="985982"/>
                  <a:pt x="540327" y="992909"/>
                </a:cubicBezTo>
                <a:cubicBezTo>
                  <a:pt x="551872" y="999836"/>
                  <a:pt x="568037" y="1011382"/>
                  <a:pt x="651164" y="1020618"/>
                </a:cubicBezTo>
                <a:cubicBezTo>
                  <a:pt x="734291" y="1029854"/>
                  <a:pt x="960582" y="930563"/>
                  <a:pt x="1039091" y="1048327"/>
                </a:cubicBezTo>
                <a:cubicBezTo>
                  <a:pt x="1117600" y="1166091"/>
                  <a:pt x="1147618" y="1544782"/>
                  <a:pt x="1122218" y="1727200"/>
                </a:cubicBezTo>
                <a:cubicBezTo>
                  <a:pt x="1096818" y="1909618"/>
                  <a:pt x="995218" y="2068945"/>
                  <a:pt x="886691" y="2142836"/>
                </a:cubicBezTo>
                <a:cubicBezTo>
                  <a:pt x="778164" y="2216727"/>
                  <a:pt x="584200" y="2175163"/>
                  <a:pt x="471055" y="2170545"/>
                </a:cubicBezTo>
                <a:cubicBezTo>
                  <a:pt x="357910" y="2165927"/>
                  <a:pt x="277091" y="2156691"/>
                  <a:pt x="207818" y="2115127"/>
                </a:cubicBezTo>
                <a:cubicBezTo>
                  <a:pt x="138545" y="2073563"/>
                  <a:pt x="90054" y="1978890"/>
                  <a:pt x="55418" y="1921163"/>
                </a:cubicBezTo>
                <a:cubicBezTo>
                  <a:pt x="20782" y="1863436"/>
                  <a:pt x="0" y="1768763"/>
                  <a:pt x="0" y="1768763"/>
                </a:cubicBezTo>
                <a:lnTo>
                  <a:pt x="0" y="1768763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6000760" y="2857496"/>
            <a:ext cx="14287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Группа 21"/>
          <p:cNvGrpSpPr/>
          <p:nvPr/>
        </p:nvGrpSpPr>
        <p:grpSpPr>
          <a:xfrm>
            <a:off x="6286512" y="2714620"/>
            <a:ext cx="142876" cy="357190"/>
            <a:chOff x="428596" y="1214422"/>
            <a:chExt cx="142876" cy="357190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Равно 51"/>
          <p:cNvSpPr/>
          <p:nvPr/>
        </p:nvSpPr>
        <p:spPr>
          <a:xfrm>
            <a:off x="6572264" y="2714620"/>
            <a:ext cx="142876" cy="285752"/>
          </a:xfrm>
          <a:prstGeom prst="mathEqual">
            <a:avLst>
              <a:gd name="adj1" fmla="val 8773"/>
              <a:gd name="adj2" fmla="val 2945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3" name="Полилиния 52"/>
          <p:cNvSpPr/>
          <p:nvPr/>
        </p:nvSpPr>
        <p:spPr>
          <a:xfrm>
            <a:off x="6929454" y="2714620"/>
            <a:ext cx="142876" cy="357191"/>
          </a:xfrm>
          <a:custGeom>
            <a:avLst/>
            <a:gdLst>
              <a:gd name="connsiteX0" fmla="*/ 509516 w 2229134"/>
              <a:gd name="connsiteY0" fmla="*/ 859809 h 4301320"/>
              <a:gd name="connsiteX1" fmla="*/ 509516 w 2229134"/>
              <a:gd name="connsiteY1" fmla="*/ 791570 h 4301320"/>
              <a:gd name="connsiteX2" fmla="*/ 509516 w 2229134"/>
              <a:gd name="connsiteY2" fmla="*/ 655093 h 4301320"/>
              <a:gd name="connsiteX3" fmla="*/ 550460 w 2229134"/>
              <a:gd name="connsiteY3" fmla="*/ 559558 h 4301320"/>
              <a:gd name="connsiteX4" fmla="*/ 591403 w 2229134"/>
              <a:gd name="connsiteY4" fmla="*/ 395785 h 4301320"/>
              <a:gd name="connsiteX5" fmla="*/ 645994 w 2229134"/>
              <a:gd name="connsiteY5" fmla="*/ 300251 h 4301320"/>
              <a:gd name="connsiteX6" fmla="*/ 714233 w 2229134"/>
              <a:gd name="connsiteY6" fmla="*/ 163773 h 4301320"/>
              <a:gd name="connsiteX7" fmla="*/ 823415 w 2229134"/>
              <a:gd name="connsiteY7" fmla="*/ 81887 h 4301320"/>
              <a:gd name="connsiteX8" fmla="*/ 1082722 w 2229134"/>
              <a:gd name="connsiteY8" fmla="*/ 27296 h 4301320"/>
              <a:gd name="connsiteX9" fmla="*/ 1451212 w 2229134"/>
              <a:gd name="connsiteY9" fmla="*/ 13648 h 4301320"/>
              <a:gd name="connsiteX10" fmla="*/ 1765110 w 2229134"/>
              <a:gd name="connsiteY10" fmla="*/ 109182 h 4301320"/>
              <a:gd name="connsiteX11" fmla="*/ 2010770 w 2229134"/>
              <a:gd name="connsiteY11" fmla="*/ 259308 h 4301320"/>
              <a:gd name="connsiteX12" fmla="*/ 2174543 w 2229134"/>
              <a:gd name="connsiteY12" fmla="*/ 600502 h 4301320"/>
              <a:gd name="connsiteX13" fmla="*/ 2188191 w 2229134"/>
              <a:gd name="connsiteY13" fmla="*/ 1187355 h 4301320"/>
              <a:gd name="connsiteX14" fmla="*/ 2010770 w 2229134"/>
              <a:gd name="connsiteY14" fmla="*/ 1637732 h 4301320"/>
              <a:gd name="connsiteX15" fmla="*/ 1246496 w 2229134"/>
              <a:gd name="connsiteY15" fmla="*/ 2347415 h 4301320"/>
              <a:gd name="connsiteX16" fmla="*/ 222913 w 2229134"/>
              <a:gd name="connsiteY16" fmla="*/ 3671248 h 4301320"/>
              <a:gd name="connsiteX17" fmla="*/ 31845 w 2229134"/>
              <a:gd name="connsiteY17" fmla="*/ 4189863 h 4301320"/>
              <a:gd name="connsiteX18" fmla="*/ 31845 w 2229134"/>
              <a:gd name="connsiteY18" fmla="*/ 4258102 h 4301320"/>
              <a:gd name="connsiteX19" fmla="*/ 100084 w 2229134"/>
              <a:gd name="connsiteY19" fmla="*/ 3930555 h 4301320"/>
              <a:gd name="connsiteX20" fmla="*/ 181970 w 2229134"/>
              <a:gd name="connsiteY20" fmla="*/ 3807726 h 4301320"/>
              <a:gd name="connsiteX21" fmla="*/ 373039 w 2229134"/>
              <a:gd name="connsiteY21" fmla="*/ 3753134 h 4301320"/>
              <a:gd name="connsiteX22" fmla="*/ 673290 w 2229134"/>
              <a:gd name="connsiteY22" fmla="*/ 3794078 h 4301320"/>
              <a:gd name="connsiteX23" fmla="*/ 837063 w 2229134"/>
              <a:gd name="connsiteY23" fmla="*/ 3862317 h 4301320"/>
              <a:gd name="connsiteX24" fmla="*/ 1055427 w 2229134"/>
              <a:gd name="connsiteY24" fmla="*/ 4026090 h 4301320"/>
              <a:gd name="connsiteX25" fmla="*/ 1273791 w 2229134"/>
              <a:gd name="connsiteY25" fmla="*/ 4189863 h 4301320"/>
              <a:gd name="connsiteX26" fmla="*/ 1642281 w 2229134"/>
              <a:gd name="connsiteY26" fmla="*/ 4189863 h 4301320"/>
              <a:gd name="connsiteX27" fmla="*/ 1819702 w 2229134"/>
              <a:gd name="connsiteY27" fmla="*/ 4053385 h 4301320"/>
              <a:gd name="connsiteX28" fmla="*/ 2079009 w 2229134"/>
              <a:gd name="connsiteY28" fmla="*/ 3862317 h 4301320"/>
              <a:gd name="connsiteX29" fmla="*/ 2174543 w 2229134"/>
              <a:gd name="connsiteY29" fmla="*/ 3780430 h 4301320"/>
              <a:gd name="connsiteX30" fmla="*/ 2201839 w 2229134"/>
              <a:gd name="connsiteY30" fmla="*/ 3780430 h 4301320"/>
              <a:gd name="connsiteX31" fmla="*/ 2229134 w 2229134"/>
              <a:gd name="connsiteY31" fmla="*/ 3753134 h 4301320"/>
              <a:gd name="connsiteX32" fmla="*/ 2229134 w 2229134"/>
              <a:gd name="connsiteY32" fmla="*/ 3753134 h 43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29134" h="4301320">
                <a:moveTo>
                  <a:pt x="509516" y="859809"/>
                </a:moveTo>
                <a:lnTo>
                  <a:pt x="509516" y="791570"/>
                </a:lnTo>
                <a:cubicBezTo>
                  <a:pt x="509516" y="757451"/>
                  <a:pt x="502692" y="693762"/>
                  <a:pt x="509516" y="655093"/>
                </a:cubicBezTo>
                <a:cubicBezTo>
                  <a:pt x="516340" y="616424"/>
                  <a:pt x="536812" y="602776"/>
                  <a:pt x="550460" y="559558"/>
                </a:cubicBezTo>
                <a:cubicBezTo>
                  <a:pt x="564108" y="516340"/>
                  <a:pt x="575481" y="439003"/>
                  <a:pt x="591403" y="395785"/>
                </a:cubicBezTo>
                <a:cubicBezTo>
                  <a:pt x="607325" y="352567"/>
                  <a:pt x="625522" y="338920"/>
                  <a:pt x="645994" y="300251"/>
                </a:cubicBezTo>
                <a:cubicBezTo>
                  <a:pt x="666466" y="261582"/>
                  <a:pt x="684663" y="200167"/>
                  <a:pt x="714233" y="163773"/>
                </a:cubicBezTo>
                <a:cubicBezTo>
                  <a:pt x="743803" y="127379"/>
                  <a:pt x="762000" y="104633"/>
                  <a:pt x="823415" y="81887"/>
                </a:cubicBezTo>
                <a:cubicBezTo>
                  <a:pt x="884830" y="59141"/>
                  <a:pt x="978089" y="38669"/>
                  <a:pt x="1082722" y="27296"/>
                </a:cubicBezTo>
                <a:cubicBezTo>
                  <a:pt x="1187355" y="15923"/>
                  <a:pt x="1337481" y="0"/>
                  <a:pt x="1451212" y="13648"/>
                </a:cubicBezTo>
                <a:cubicBezTo>
                  <a:pt x="1564943" y="27296"/>
                  <a:pt x="1671850" y="68239"/>
                  <a:pt x="1765110" y="109182"/>
                </a:cubicBezTo>
                <a:cubicBezTo>
                  <a:pt x="1858370" y="150125"/>
                  <a:pt x="1942531" y="177422"/>
                  <a:pt x="2010770" y="259308"/>
                </a:cubicBezTo>
                <a:cubicBezTo>
                  <a:pt x="2079009" y="341194"/>
                  <a:pt x="2144973" y="445828"/>
                  <a:pt x="2174543" y="600502"/>
                </a:cubicBezTo>
                <a:cubicBezTo>
                  <a:pt x="2204113" y="755176"/>
                  <a:pt x="2215487" y="1014483"/>
                  <a:pt x="2188191" y="1187355"/>
                </a:cubicBezTo>
                <a:cubicBezTo>
                  <a:pt x="2160896" y="1360227"/>
                  <a:pt x="2167719" y="1444389"/>
                  <a:pt x="2010770" y="1637732"/>
                </a:cubicBezTo>
                <a:cubicBezTo>
                  <a:pt x="1853821" y="1831075"/>
                  <a:pt x="1544472" y="2008496"/>
                  <a:pt x="1246496" y="2347415"/>
                </a:cubicBezTo>
                <a:cubicBezTo>
                  <a:pt x="948520" y="2686334"/>
                  <a:pt x="425355" y="3364173"/>
                  <a:pt x="222913" y="3671248"/>
                </a:cubicBezTo>
                <a:cubicBezTo>
                  <a:pt x="20471" y="3978323"/>
                  <a:pt x="63690" y="4092054"/>
                  <a:pt x="31845" y="4189863"/>
                </a:cubicBezTo>
                <a:cubicBezTo>
                  <a:pt x="0" y="4287672"/>
                  <a:pt x="20472" y="4301320"/>
                  <a:pt x="31845" y="4258102"/>
                </a:cubicBezTo>
                <a:cubicBezTo>
                  <a:pt x="43218" y="4214884"/>
                  <a:pt x="75063" y="4005618"/>
                  <a:pt x="100084" y="3930555"/>
                </a:cubicBezTo>
                <a:cubicBezTo>
                  <a:pt x="125105" y="3855492"/>
                  <a:pt x="136478" y="3837296"/>
                  <a:pt x="181970" y="3807726"/>
                </a:cubicBezTo>
                <a:cubicBezTo>
                  <a:pt x="227463" y="3778156"/>
                  <a:pt x="291152" y="3755409"/>
                  <a:pt x="373039" y="3753134"/>
                </a:cubicBezTo>
                <a:cubicBezTo>
                  <a:pt x="454926" y="3750859"/>
                  <a:pt x="595953" y="3775881"/>
                  <a:pt x="673290" y="3794078"/>
                </a:cubicBezTo>
                <a:cubicBezTo>
                  <a:pt x="750627" y="3812275"/>
                  <a:pt x="773374" y="3823648"/>
                  <a:pt x="837063" y="3862317"/>
                </a:cubicBezTo>
                <a:cubicBezTo>
                  <a:pt x="900752" y="3900986"/>
                  <a:pt x="1055427" y="4026090"/>
                  <a:pt x="1055427" y="4026090"/>
                </a:cubicBezTo>
                <a:cubicBezTo>
                  <a:pt x="1128215" y="4080681"/>
                  <a:pt x="1175982" y="4162568"/>
                  <a:pt x="1273791" y="4189863"/>
                </a:cubicBezTo>
                <a:cubicBezTo>
                  <a:pt x="1371600" y="4217158"/>
                  <a:pt x="1551296" y="4212609"/>
                  <a:pt x="1642281" y="4189863"/>
                </a:cubicBezTo>
                <a:cubicBezTo>
                  <a:pt x="1733266" y="4167117"/>
                  <a:pt x="1746914" y="4107976"/>
                  <a:pt x="1819702" y="4053385"/>
                </a:cubicBezTo>
                <a:cubicBezTo>
                  <a:pt x="1892490" y="3998794"/>
                  <a:pt x="2019869" y="3907809"/>
                  <a:pt x="2079009" y="3862317"/>
                </a:cubicBezTo>
                <a:cubicBezTo>
                  <a:pt x="2138149" y="3816825"/>
                  <a:pt x="2154071" y="3794078"/>
                  <a:pt x="2174543" y="3780430"/>
                </a:cubicBezTo>
                <a:cubicBezTo>
                  <a:pt x="2195015" y="3766782"/>
                  <a:pt x="2192741" y="3784979"/>
                  <a:pt x="2201839" y="3780430"/>
                </a:cubicBezTo>
                <a:cubicBezTo>
                  <a:pt x="2210938" y="3775881"/>
                  <a:pt x="2229134" y="3753134"/>
                  <a:pt x="2229134" y="3753134"/>
                </a:cubicBezTo>
                <a:lnTo>
                  <a:pt x="2229134" y="3753134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4" name="Группа 21"/>
          <p:cNvGrpSpPr/>
          <p:nvPr/>
        </p:nvGrpSpPr>
        <p:grpSpPr>
          <a:xfrm>
            <a:off x="428596" y="3429000"/>
            <a:ext cx="142876" cy="357190"/>
            <a:chOff x="428596" y="1214422"/>
            <a:chExt cx="142876" cy="357190"/>
          </a:xfrm>
        </p:grpSpPr>
        <p:cxnSp>
          <p:nvCxnSpPr>
            <p:cNvPr id="55" name="Прямая соединительная линия 54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Полилиния 56"/>
          <p:cNvSpPr/>
          <p:nvPr/>
        </p:nvSpPr>
        <p:spPr>
          <a:xfrm>
            <a:off x="3071802" y="3429000"/>
            <a:ext cx="142876" cy="357191"/>
          </a:xfrm>
          <a:custGeom>
            <a:avLst/>
            <a:gdLst>
              <a:gd name="connsiteX0" fmla="*/ 509516 w 2229134"/>
              <a:gd name="connsiteY0" fmla="*/ 859809 h 4301320"/>
              <a:gd name="connsiteX1" fmla="*/ 509516 w 2229134"/>
              <a:gd name="connsiteY1" fmla="*/ 791570 h 4301320"/>
              <a:gd name="connsiteX2" fmla="*/ 509516 w 2229134"/>
              <a:gd name="connsiteY2" fmla="*/ 655093 h 4301320"/>
              <a:gd name="connsiteX3" fmla="*/ 550460 w 2229134"/>
              <a:gd name="connsiteY3" fmla="*/ 559558 h 4301320"/>
              <a:gd name="connsiteX4" fmla="*/ 591403 w 2229134"/>
              <a:gd name="connsiteY4" fmla="*/ 395785 h 4301320"/>
              <a:gd name="connsiteX5" fmla="*/ 645994 w 2229134"/>
              <a:gd name="connsiteY5" fmla="*/ 300251 h 4301320"/>
              <a:gd name="connsiteX6" fmla="*/ 714233 w 2229134"/>
              <a:gd name="connsiteY6" fmla="*/ 163773 h 4301320"/>
              <a:gd name="connsiteX7" fmla="*/ 823415 w 2229134"/>
              <a:gd name="connsiteY7" fmla="*/ 81887 h 4301320"/>
              <a:gd name="connsiteX8" fmla="*/ 1082722 w 2229134"/>
              <a:gd name="connsiteY8" fmla="*/ 27296 h 4301320"/>
              <a:gd name="connsiteX9" fmla="*/ 1451212 w 2229134"/>
              <a:gd name="connsiteY9" fmla="*/ 13648 h 4301320"/>
              <a:gd name="connsiteX10" fmla="*/ 1765110 w 2229134"/>
              <a:gd name="connsiteY10" fmla="*/ 109182 h 4301320"/>
              <a:gd name="connsiteX11" fmla="*/ 2010770 w 2229134"/>
              <a:gd name="connsiteY11" fmla="*/ 259308 h 4301320"/>
              <a:gd name="connsiteX12" fmla="*/ 2174543 w 2229134"/>
              <a:gd name="connsiteY12" fmla="*/ 600502 h 4301320"/>
              <a:gd name="connsiteX13" fmla="*/ 2188191 w 2229134"/>
              <a:gd name="connsiteY13" fmla="*/ 1187355 h 4301320"/>
              <a:gd name="connsiteX14" fmla="*/ 2010770 w 2229134"/>
              <a:gd name="connsiteY14" fmla="*/ 1637732 h 4301320"/>
              <a:gd name="connsiteX15" fmla="*/ 1246496 w 2229134"/>
              <a:gd name="connsiteY15" fmla="*/ 2347415 h 4301320"/>
              <a:gd name="connsiteX16" fmla="*/ 222913 w 2229134"/>
              <a:gd name="connsiteY16" fmla="*/ 3671248 h 4301320"/>
              <a:gd name="connsiteX17" fmla="*/ 31845 w 2229134"/>
              <a:gd name="connsiteY17" fmla="*/ 4189863 h 4301320"/>
              <a:gd name="connsiteX18" fmla="*/ 31845 w 2229134"/>
              <a:gd name="connsiteY18" fmla="*/ 4258102 h 4301320"/>
              <a:gd name="connsiteX19" fmla="*/ 100084 w 2229134"/>
              <a:gd name="connsiteY19" fmla="*/ 3930555 h 4301320"/>
              <a:gd name="connsiteX20" fmla="*/ 181970 w 2229134"/>
              <a:gd name="connsiteY20" fmla="*/ 3807726 h 4301320"/>
              <a:gd name="connsiteX21" fmla="*/ 373039 w 2229134"/>
              <a:gd name="connsiteY21" fmla="*/ 3753134 h 4301320"/>
              <a:gd name="connsiteX22" fmla="*/ 673290 w 2229134"/>
              <a:gd name="connsiteY22" fmla="*/ 3794078 h 4301320"/>
              <a:gd name="connsiteX23" fmla="*/ 837063 w 2229134"/>
              <a:gd name="connsiteY23" fmla="*/ 3862317 h 4301320"/>
              <a:gd name="connsiteX24" fmla="*/ 1055427 w 2229134"/>
              <a:gd name="connsiteY24" fmla="*/ 4026090 h 4301320"/>
              <a:gd name="connsiteX25" fmla="*/ 1273791 w 2229134"/>
              <a:gd name="connsiteY25" fmla="*/ 4189863 h 4301320"/>
              <a:gd name="connsiteX26" fmla="*/ 1642281 w 2229134"/>
              <a:gd name="connsiteY26" fmla="*/ 4189863 h 4301320"/>
              <a:gd name="connsiteX27" fmla="*/ 1819702 w 2229134"/>
              <a:gd name="connsiteY27" fmla="*/ 4053385 h 4301320"/>
              <a:gd name="connsiteX28" fmla="*/ 2079009 w 2229134"/>
              <a:gd name="connsiteY28" fmla="*/ 3862317 h 4301320"/>
              <a:gd name="connsiteX29" fmla="*/ 2174543 w 2229134"/>
              <a:gd name="connsiteY29" fmla="*/ 3780430 h 4301320"/>
              <a:gd name="connsiteX30" fmla="*/ 2201839 w 2229134"/>
              <a:gd name="connsiteY30" fmla="*/ 3780430 h 4301320"/>
              <a:gd name="connsiteX31" fmla="*/ 2229134 w 2229134"/>
              <a:gd name="connsiteY31" fmla="*/ 3753134 h 4301320"/>
              <a:gd name="connsiteX32" fmla="*/ 2229134 w 2229134"/>
              <a:gd name="connsiteY32" fmla="*/ 3753134 h 43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29134" h="4301320">
                <a:moveTo>
                  <a:pt x="509516" y="859809"/>
                </a:moveTo>
                <a:lnTo>
                  <a:pt x="509516" y="791570"/>
                </a:lnTo>
                <a:cubicBezTo>
                  <a:pt x="509516" y="757451"/>
                  <a:pt x="502692" y="693762"/>
                  <a:pt x="509516" y="655093"/>
                </a:cubicBezTo>
                <a:cubicBezTo>
                  <a:pt x="516340" y="616424"/>
                  <a:pt x="536812" y="602776"/>
                  <a:pt x="550460" y="559558"/>
                </a:cubicBezTo>
                <a:cubicBezTo>
                  <a:pt x="564108" y="516340"/>
                  <a:pt x="575481" y="439003"/>
                  <a:pt x="591403" y="395785"/>
                </a:cubicBezTo>
                <a:cubicBezTo>
                  <a:pt x="607325" y="352567"/>
                  <a:pt x="625522" y="338920"/>
                  <a:pt x="645994" y="300251"/>
                </a:cubicBezTo>
                <a:cubicBezTo>
                  <a:pt x="666466" y="261582"/>
                  <a:pt x="684663" y="200167"/>
                  <a:pt x="714233" y="163773"/>
                </a:cubicBezTo>
                <a:cubicBezTo>
                  <a:pt x="743803" y="127379"/>
                  <a:pt x="762000" y="104633"/>
                  <a:pt x="823415" y="81887"/>
                </a:cubicBezTo>
                <a:cubicBezTo>
                  <a:pt x="884830" y="59141"/>
                  <a:pt x="978089" y="38669"/>
                  <a:pt x="1082722" y="27296"/>
                </a:cubicBezTo>
                <a:cubicBezTo>
                  <a:pt x="1187355" y="15923"/>
                  <a:pt x="1337481" y="0"/>
                  <a:pt x="1451212" y="13648"/>
                </a:cubicBezTo>
                <a:cubicBezTo>
                  <a:pt x="1564943" y="27296"/>
                  <a:pt x="1671850" y="68239"/>
                  <a:pt x="1765110" y="109182"/>
                </a:cubicBezTo>
                <a:cubicBezTo>
                  <a:pt x="1858370" y="150125"/>
                  <a:pt x="1942531" y="177422"/>
                  <a:pt x="2010770" y="259308"/>
                </a:cubicBezTo>
                <a:cubicBezTo>
                  <a:pt x="2079009" y="341194"/>
                  <a:pt x="2144973" y="445828"/>
                  <a:pt x="2174543" y="600502"/>
                </a:cubicBezTo>
                <a:cubicBezTo>
                  <a:pt x="2204113" y="755176"/>
                  <a:pt x="2215487" y="1014483"/>
                  <a:pt x="2188191" y="1187355"/>
                </a:cubicBezTo>
                <a:cubicBezTo>
                  <a:pt x="2160896" y="1360227"/>
                  <a:pt x="2167719" y="1444389"/>
                  <a:pt x="2010770" y="1637732"/>
                </a:cubicBezTo>
                <a:cubicBezTo>
                  <a:pt x="1853821" y="1831075"/>
                  <a:pt x="1544472" y="2008496"/>
                  <a:pt x="1246496" y="2347415"/>
                </a:cubicBezTo>
                <a:cubicBezTo>
                  <a:pt x="948520" y="2686334"/>
                  <a:pt x="425355" y="3364173"/>
                  <a:pt x="222913" y="3671248"/>
                </a:cubicBezTo>
                <a:cubicBezTo>
                  <a:pt x="20471" y="3978323"/>
                  <a:pt x="63690" y="4092054"/>
                  <a:pt x="31845" y="4189863"/>
                </a:cubicBezTo>
                <a:cubicBezTo>
                  <a:pt x="0" y="4287672"/>
                  <a:pt x="20472" y="4301320"/>
                  <a:pt x="31845" y="4258102"/>
                </a:cubicBezTo>
                <a:cubicBezTo>
                  <a:pt x="43218" y="4214884"/>
                  <a:pt x="75063" y="4005618"/>
                  <a:pt x="100084" y="3930555"/>
                </a:cubicBezTo>
                <a:cubicBezTo>
                  <a:pt x="125105" y="3855492"/>
                  <a:pt x="136478" y="3837296"/>
                  <a:pt x="181970" y="3807726"/>
                </a:cubicBezTo>
                <a:cubicBezTo>
                  <a:pt x="227463" y="3778156"/>
                  <a:pt x="291152" y="3755409"/>
                  <a:pt x="373039" y="3753134"/>
                </a:cubicBezTo>
                <a:cubicBezTo>
                  <a:pt x="454926" y="3750859"/>
                  <a:pt x="595953" y="3775881"/>
                  <a:pt x="673290" y="3794078"/>
                </a:cubicBezTo>
                <a:cubicBezTo>
                  <a:pt x="750627" y="3812275"/>
                  <a:pt x="773374" y="3823648"/>
                  <a:pt x="837063" y="3862317"/>
                </a:cubicBezTo>
                <a:cubicBezTo>
                  <a:pt x="900752" y="3900986"/>
                  <a:pt x="1055427" y="4026090"/>
                  <a:pt x="1055427" y="4026090"/>
                </a:cubicBezTo>
                <a:cubicBezTo>
                  <a:pt x="1128215" y="4080681"/>
                  <a:pt x="1175982" y="4162568"/>
                  <a:pt x="1273791" y="4189863"/>
                </a:cubicBezTo>
                <a:cubicBezTo>
                  <a:pt x="1371600" y="4217158"/>
                  <a:pt x="1551296" y="4212609"/>
                  <a:pt x="1642281" y="4189863"/>
                </a:cubicBezTo>
                <a:cubicBezTo>
                  <a:pt x="1733266" y="4167117"/>
                  <a:pt x="1746914" y="4107976"/>
                  <a:pt x="1819702" y="4053385"/>
                </a:cubicBezTo>
                <a:cubicBezTo>
                  <a:pt x="1892490" y="3998794"/>
                  <a:pt x="2019869" y="3907809"/>
                  <a:pt x="2079009" y="3862317"/>
                </a:cubicBezTo>
                <a:cubicBezTo>
                  <a:pt x="2138149" y="3816825"/>
                  <a:pt x="2154071" y="3794078"/>
                  <a:pt x="2174543" y="3780430"/>
                </a:cubicBezTo>
                <a:cubicBezTo>
                  <a:pt x="2195015" y="3766782"/>
                  <a:pt x="2192741" y="3784979"/>
                  <a:pt x="2201839" y="3780430"/>
                </a:cubicBezTo>
                <a:cubicBezTo>
                  <a:pt x="2210938" y="3775881"/>
                  <a:pt x="2229134" y="3753134"/>
                  <a:pt x="2229134" y="3753134"/>
                </a:cubicBezTo>
                <a:lnTo>
                  <a:pt x="2229134" y="3753134"/>
                </a:lnTo>
              </a:path>
            </a:pathLst>
          </a:cu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олилиния 57"/>
          <p:cNvSpPr/>
          <p:nvPr/>
        </p:nvSpPr>
        <p:spPr>
          <a:xfrm rot="288512">
            <a:off x="5729289" y="3434278"/>
            <a:ext cx="140479" cy="346634"/>
          </a:xfrm>
          <a:custGeom>
            <a:avLst/>
            <a:gdLst>
              <a:gd name="connsiteX0" fmla="*/ 124691 w 1152236"/>
              <a:gd name="connsiteY0" fmla="*/ 272472 h 2216727"/>
              <a:gd name="connsiteX1" fmla="*/ 207818 w 1152236"/>
              <a:gd name="connsiteY1" fmla="*/ 133927 h 2216727"/>
              <a:gd name="connsiteX2" fmla="*/ 471055 w 1152236"/>
              <a:gd name="connsiteY2" fmla="*/ 23090 h 2216727"/>
              <a:gd name="connsiteX3" fmla="*/ 678873 w 1152236"/>
              <a:gd name="connsiteY3" fmla="*/ 9236 h 2216727"/>
              <a:gd name="connsiteX4" fmla="*/ 928255 w 1152236"/>
              <a:gd name="connsiteY4" fmla="*/ 78509 h 2216727"/>
              <a:gd name="connsiteX5" fmla="*/ 1122218 w 1152236"/>
              <a:gd name="connsiteY5" fmla="*/ 424872 h 2216727"/>
              <a:gd name="connsiteX6" fmla="*/ 1108364 w 1152236"/>
              <a:gd name="connsiteY6" fmla="*/ 785090 h 2216727"/>
              <a:gd name="connsiteX7" fmla="*/ 872837 w 1152236"/>
              <a:gd name="connsiteY7" fmla="*/ 979054 h 2216727"/>
              <a:gd name="connsiteX8" fmla="*/ 581891 w 1152236"/>
              <a:gd name="connsiteY8" fmla="*/ 979054 h 2216727"/>
              <a:gd name="connsiteX9" fmla="*/ 540327 w 1152236"/>
              <a:gd name="connsiteY9" fmla="*/ 992909 h 2216727"/>
              <a:gd name="connsiteX10" fmla="*/ 651164 w 1152236"/>
              <a:gd name="connsiteY10" fmla="*/ 1020618 h 2216727"/>
              <a:gd name="connsiteX11" fmla="*/ 1039091 w 1152236"/>
              <a:gd name="connsiteY11" fmla="*/ 1048327 h 2216727"/>
              <a:gd name="connsiteX12" fmla="*/ 1122218 w 1152236"/>
              <a:gd name="connsiteY12" fmla="*/ 1727200 h 2216727"/>
              <a:gd name="connsiteX13" fmla="*/ 886691 w 1152236"/>
              <a:gd name="connsiteY13" fmla="*/ 2142836 h 2216727"/>
              <a:gd name="connsiteX14" fmla="*/ 471055 w 1152236"/>
              <a:gd name="connsiteY14" fmla="*/ 2170545 h 2216727"/>
              <a:gd name="connsiteX15" fmla="*/ 207818 w 1152236"/>
              <a:gd name="connsiteY15" fmla="*/ 2115127 h 2216727"/>
              <a:gd name="connsiteX16" fmla="*/ 55418 w 1152236"/>
              <a:gd name="connsiteY16" fmla="*/ 1921163 h 2216727"/>
              <a:gd name="connsiteX17" fmla="*/ 0 w 1152236"/>
              <a:gd name="connsiteY17" fmla="*/ 1768763 h 2216727"/>
              <a:gd name="connsiteX18" fmla="*/ 0 w 1152236"/>
              <a:gd name="connsiteY18" fmla="*/ 1768763 h 221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52236" h="2216727">
                <a:moveTo>
                  <a:pt x="124691" y="272472"/>
                </a:moveTo>
                <a:cubicBezTo>
                  <a:pt x="137391" y="223981"/>
                  <a:pt x="150091" y="175491"/>
                  <a:pt x="207818" y="133927"/>
                </a:cubicBezTo>
                <a:cubicBezTo>
                  <a:pt x="265545" y="92363"/>
                  <a:pt x="392546" y="43872"/>
                  <a:pt x="471055" y="23090"/>
                </a:cubicBezTo>
                <a:cubicBezTo>
                  <a:pt x="549564" y="2308"/>
                  <a:pt x="602673" y="0"/>
                  <a:pt x="678873" y="9236"/>
                </a:cubicBezTo>
                <a:cubicBezTo>
                  <a:pt x="755073" y="18472"/>
                  <a:pt x="854364" y="9236"/>
                  <a:pt x="928255" y="78509"/>
                </a:cubicBezTo>
                <a:cubicBezTo>
                  <a:pt x="1002146" y="147782"/>
                  <a:pt x="1092200" y="307109"/>
                  <a:pt x="1122218" y="424872"/>
                </a:cubicBezTo>
                <a:cubicBezTo>
                  <a:pt x="1152236" y="542635"/>
                  <a:pt x="1149927" y="692726"/>
                  <a:pt x="1108364" y="785090"/>
                </a:cubicBezTo>
                <a:cubicBezTo>
                  <a:pt x="1066801" y="877454"/>
                  <a:pt x="960582" y="946727"/>
                  <a:pt x="872837" y="979054"/>
                </a:cubicBezTo>
                <a:cubicBezTo>
                  <a:pt x="785092" y="1011381"/>
                  <a:pt x="637309" y="976745"/>
                  <a:pt x="581891" y="979054"/>
                </a:cubicBezTo>
                <a:cubicBezTo>
                  <a:pt x="526473" y="981363"/>
                  <a:pt x="528782" y="985982"/>
                  <a:pt x="540327" y="992909"/>
                </a:cubicBezTo>
                <a:cubicBezTo>
                  <a:pt x="551872" y="999836"/>
                  <a:pt x="568037" y="1011382"/>
                  <a:pt x="651164" y="1020618"/>
                </a:cubicBezTo>
                <a:cubicBezTo>
                  <a:pt x="734291" y="1029854"/>
                  <a:pt x="960582" y="930563"/>
                  <a:pt x="1039091" y="1048327"/>
                </a:cubicBezTo>
                <a:cubicBezTo>
                  <a:pt x="1117600" y="1166091"/>
                  <a:pt x="1147618" y="1544782"/>
                  <a:pt x="1122218" y="1727200"/>
                </a:cubicBezTo>
                <a:cubicBezTo>
                  <a:pt x="1096818" y="1909618"/>
                  <a:pt x="995218" y="2068945"/>
                  <a:pt x="886691" y="2142836"/>
                </a:cubicBezTo>
                <a:cubicBezTo>
                  <a:pt x="778164" y="2216727"/>
                  <a:pt x="584200" y="2175163"/>
                  <a:pt x="471055" y="2170545"/>
                </a:cubicBezTo>
                <a:cubicBezTo>
                  <a:pt x="357910" y="2165927"/>
                  <a:pt x="277091" y="2156691"/>
                  <a:pt x="207818" y="2115127"/>
                </a:cubicBezTo>
                <a:cubicBezTo>
                  <a:pt x="138545" y="2073563"/>
                  <a:pt x="90054" y="1978890"/>
                  <a:pt x="55418" y="1921163"/>
                </a:cubicBezTo>
                <a:cubicBezTo>
                  <a:pt x="20782" y="1863436"/>
                  <a:pt x="0" y="1768763"/>
                  <a:pt x="0" y="1768763"/>
                </a:cubicBezTo>
                <a:lnTo>
                  <a:pt x="0" y="1768763"/>
                </a:lnTo>
              </a:path>
            </a:pathLst>
          </a:cu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XP\Рабочий стол\УРОКИ\МАТЕМАТИКА\учебник математ\_20111003_12425800.jpg"/>
          <p:cNvPicPr>
            <a:picLocks noChangeAspect="1" noChangeArrowheads="1"/>
          </p:cNvPicPr>
          <p:nvPr/>
        </p:nvPicPr>
        <p:blipFill>
          <a:blip r:embed="rId2"/>
          <a:srcRect l="16939" t="7231" b="8582"/>
          <a:stretch>
            <a:fillRect/>
          </a:stretch>
        </p:blipFill>
        <p:spPr bwMode="auto">
          <a:xfrm>
            <a:off x="2214546" y="0"/>
            <a:ext cx="4786066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23</Words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UserXP</cp:lastModifiedBy>
  <cp:revision>5</cp:revision>
  <dcterms:modified xsi:type="dcterms:W3CDTF">2011-10-03T14:50:23Z</dcterms:modified>
</cp:coreProperties>
</file>