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857232"/>
            <a:ext cx="4286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За тремя идут четыре,</a:t>
            </a:r>
            <a:br>
              <a:rPr lang="ru-RU" sz="2800" b="1" dirty="0" smtClean="0"/>
            </a:br>
            <a:r>
              <a:rPr lang="ru-RU" sz="2800" b="1" dirty="0" smtClean="0"/>
              <a:t>Острый локоть </a:t>
            </a:r>
            <a:r>
              <a:rPr lang="ru-RU" sz="2800" b="1" dirty="0" err="1" smtClean="0"/>
              <a:t>оттопыря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tretch>
            <a:fillRect/>
          </a:stretch>
        </p:blipFill>
        <p:spPr>
          <a:xfrm>
            <a:off x="8501090" y="6286520"/>
            <a:ext cx="276225" cy="276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4876" y="857232"/>
            <a:ext cx="3857652" cy="470898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0000" b="1" dirty="0" smtClean="0"/>
              <a:t>4</a:t>
            </a:r>
            <a:endParaRPr lang="ru-RU" sz="30000" b="1" dirty="0"/>
          </a:p>
        </p:txBody>
      </p:sp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3714752"/>
            <a:ext cx="3250426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818" y="571480"/>
            <a:ext cx="35004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- У стола четыре ножки,</a:t>
            </a:r>
            <a:br>
              <a:rPr lang="ru-RU" sz="2400" b="1" dirty="0" smtClean="0"/>
            </a:br>
            <a:r>
              <a:rPr lang="ru-RU" sz="2400" b="1" dirty="0" smtClean="0"/>
              <a:t>И у шкафа, и у кошки, -</a:t>
            </a:r>
            <a:br>
              <a:rPr lang="ru-RU" sz="2400" b="1" dirty="0" smtClean="0"/>
            </a:br>
            <a:r>
              <a:rPr lang="ru-RU" sz="2400" b="1" dirty="0" smtClean="0"/>
              <a:t>Нам Четвёрочка сказала,</a:t>
            </a:r>
            <a:br>
              <a:rPr lang="ru-RU" sz="2400" b="1" dirty="0" smtClean="0"/>
            </a:br>
            <a:r>
              <a:rPr lang="ru-RU" sz="2400" b="1" dirty="0" smtClean="0"/>
              <a:t>Целый день она считала.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Цифре кошка объяснила:</a:t>
            </a:r>
            <a:br>
              <a:rPr lang="ru-RU" sz="2400" b="1" dirty="0" smtClean="0"/>
            </a:br>
            <a:r>
              <a:rPr lang="ru-RU" sz="2400" b="1" dirty="0" smtClean="0"/>
              <a:t>- Ножки могут быть у шкафа.</a:t>
            </a:r>
            <a:br>
              <a:rPr lang="ru-RU" sz="2400" b="1" dirty="0" smtClean="0"/>
            </a:br>
            <a:r>
              <a:rPr lang="ru-RU" sz="2400" b="1" dirty="0" smtClean="0"/>
              <a:t>Ты, наверное, забыла,</a:t>
            </a:r>
            <a:br>
              <a:rPr lang="ru-RU" sz="2400" b="1" dirty="0" smtClean="0"/>
            </a:br>
            <a:r>
              <a:rPr lang="ru-RU" sz="2400" b="1" dirty="0" smtClean="0"/>
              <a:t>У меня не ножки, лапы.</a:t>
            </a:r>
            <a:endParaRPr lang="ru-RU" sz="2400" b="1" dirty="0"/>
          </a:p>
        </p:txBody>
      </p:sp>
      <p:pic>
        <p:nvPicPr>
          <p:cNvPr id="3" name="Рисунок 2" descr="4dig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4478972" cy="60722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276225" cy="276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14414" y="1143000"/>
            <a:ext cx="4271986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971800" y="3733800"/>
            <a:ext cx="19050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4343400" y="1676400"/>
            <a:ext cx="1143000" cy="4191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2971800" y="1143000"/>
            <a:ext cx="838200" cy="2590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5" name="Oval 3"/>
          <p:cNvSpPr>
            <a:spLocks noChangeArrowheads="1"/>
          </p:cNvSpPr>
          <p:nvPr/>
        </p:nvSpPr>
        <p:spPr bwMode="auto">
          <a:xfrm>
            <a:off x="3733800" y="1143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5410200" y="1600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325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2590800"/>
            <a:ext cx="1943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7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637"/>
          <a:stretch>
            <a:fillRect/>
          </a:stretch>
        </p:blipFill>
        <p:spPr bwMode="auto">
          <a:xfrm rot="-484479">
            <a:off x="6553200" y="4191000"/>
            <a:ext cx="17367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6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33"/>
          <a:stretch>
            <a:fillRect/>
          </a:stretch>
        </p:blipFill>
        <p:spPr bwMode="auto">
          <a:xfrm rot="-1205062">
            <a:off x="7439025" y="2286000"/>
            <a:ext cx="17049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609600"/>
            <a:ext cx="18764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949575" y="-130175"/>
            <a:ext cx="38735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.0111 L -0.08542 0.3825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42 0.38252 L 0.13125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8958 0.07169 L 0.06458 0.6822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XP\Рабочий стол\УРОКИ\МАТЕМАТИКА\учебник математ\_20111003_12442608.jpg"/>
          <p:cNvPicPr>
            <a:picLocks noChangeAspect="1" noChangeArrowheads="1"/>
          </p:cNvPicPr>
          <p:nvPr/>
        </p:nvPicPr>
        <p:blipFill>
          <a:blip r:embed="rId2"/>
          <a:srcRect l="9383" t="5894" r="3715" b="11254"/>
          <a:stretch>
            <a:fillRect/>
          </a:stretch>
        </p:blipFill>
        <p:spPr bwMode="auto">
          <a:xfrm>
            <a:off x="2214545" y="0"/>
            <a:ext cx="508819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785786" y="2000240"/>
            <a:ext cx="500066" cy="50006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928662" y="3143248"/>
            <a:ext cx="1071570" cy="100013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928802"/>
            <a:ext cx="357190" cy="42862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143108" y="2928934"/>
            <a:ext cx="500066" cy="500066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57356" y="214290"/>
            <a:ext cx="6240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Разбей фигуры на части по форме: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1500174"/>
            <a:ext cx="2571768" cy="31432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803400" y="1636418"/>
            <a:ext cx="870527" cy="1006764"/>
          </a:xfrm>
          <a:custGeom>
            <a:avLst/>
            <a:gdLst>
              <a:gd name="connsiteX0" fmla="*/ 25400 w 870527"/>
              <a:gd name="connsiteY0" fmla="*/ 369455 h 1006764"/>
              <a:gd name="connsiteX1" fmla="*/ 80818 w 870527"/>
              <a:gd name="connsiteY1" fmla="*/ 203200 h 1006764"/>
              <a:gd name="connsiteX2" fmla="*/ 413327 w 870527"/>
              <a:gd name="connsiteY2" fmla="*/ 9236 h 1006764"/>
              <a:gd name="connsiteX3" fmla="*/ 773545 w 870527"/>
              <a:gd name="connsiteY3" fmla="*/ 147782 h 1006764"/>
              <a:gd name="connsiteX4" fmla="*/ 870527 w 870527"/>
              <a:gd name="connsiteY4" fmla="*/ 591127 h 1006764"/>
              <a:gd name="connsiteX5" fmla="*/ 773545 w 870527"/>
              <a:gd name="connsiteY5" fmla="*/ 923636 h 1006764"/>
              <a:gd name="connsiteX6" fmla="*/ 413327 w 870527"/>
              <a:gd name="connsiteY6" fmla="*/ 1006764 h 1006764"/>
              <a:gd name="connsiteX7" fmla="*/ 80818 w 870527"/>
              <a:gd name="connsiteY7" fmla="*/ 923636 h 1006764"/>
              <a:gd name="connsiteX8" fmla="*/ 11545 w 870527"/>
              <a:gd name="connsiteY8" fmla="*/ 591127 h 1006764"/>
              <a:gd name="connsiteX9" fmla="*/ 25400 w 870527"/>
              <a:gd name="connsiteY9" fmla="*/ 369455 h 100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70527" h="1006764">
                <a:moveTo>
                  <a:pt x="25400" y="369455"/>
                </a:moveTo>
                <a:cubicBezTo>
                  <a:pt x="36945" y="304801"/>
                  <a:pt x="16164" y="263236"/>
                  <a:pt x="80818" y="203200"/>
                </a:cubicBezTo>
                <a:cubicBezTo>
                  <a:pt x="145472" y="143164"/>
                  <a:pt x="297873" y="18472"/>
                  <a:pt x="413327" y="9236"/>
                </a:cubicBezTo>
                <a:cubicBezTo>
                  <a:pt x="528781" y="0"/>
                  <a:pt x="697345" y="50800"/>
                  <a:pt x="773545" y="147782"/>
                </a:cubicBezTo>
                <a:cubicBezTo>
                  <a:pt x="849745" y="244764"/>
                  <a:pt x="870527" y="461818"/>
                  <a:pt x="870527" y="591127"/>
                </a:cubicBezTo>
                <a:cubicBezTo>
                  <a:pt x="870527" y="720436"/>
                  <a:pt x="849745" y="854363"/>
                  <a:pt x="773545" y="923636"/>
                </a:cubicBezTo>
                <a:cubicBezTo>
                  <a:pt x="697345" y="992909"/>
                  <a:pt x="528781" y="1006764"/>
                  <a:pt x="413327" y="1006764"/>
                </a:cubicBezTo>
                <a:cubicBezTo>
                  <a:pt x="297873" y="1006764"/>
                  <a:pt x="147782" y="992909"/>
                  <a:pt x="80818" y="923636"/>
                </a:cubicBezTo>
                <a:cubicBezTo>
                  <a:pt x="13854" y="854363"/>
                  <a:pt x="23091" y="676563"/>
                  <a:pt x="11545" y="591127"/>
                </a:cubicBezTo>
                <a:cubicBezTo>
                  <a:pt x="0" y="505691"/>
                  <a:pt x="13855" y="434109"/>
                  <a:pt x="25400" y="369455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452582" y="1709023"/>
            <a:ext cx="2422237" cy="2720109"/>
          </a:xfrm>
          <a:custGeom>
            <a:avLst/>
            <a:gdLst>
              <a:gd name="connsiteX0" fmla="*/ 1431636 w 2422237"/>
              <a:gd name="connsiteY0" fmla="*/ 1161472 h 2720109"/>
              <a:gd name="connsiteX1" fmla="*/ 1570182 w 2422237"/>
              <a:gd name="connsiteY1" fmla="*/ 1147618 h 2720109"/>
              <a:gd name="connsiteX2" fmla="*/ 1805709 w 2422237"/>
              <a:gd name="connsiteY2" fmla="*/ 1092200 h 2720109"/>
              <a:gd name="connsiteX3" fmla="*/ 2096654 w 2422237"/>
              <a:gd name="connsiteY3" fmla="*/ 995218 h 2720109"/>
              <a:gd name="connsiteX4" fmla="*/ 2262909 w 2422237"/>
              <a:gd name="connsiteY4" fmla="*/ 1300018 h 2720109"/>
              <a:gd name="connsiteX5" fmla="*/ 2359891 w 2422237"/>
              <a:gd name="connsiteY5" fmla="*/ 1992745 h 2720109"/>
              <a:gd name="connsiteX6" fmla="*/ 1888836 w 2422237"/>
              <a:gd name="connsiteY6" fmla="*/ 2463800 h 2720109"/>
              <a:gd name="connsiteX7" fmla="*/ 1071418 w 2422237"/>
              <a:gd name="connsiteY7" fmla="*/ 2699327 h 2720109"/>
              <a:gd name="connsiteX8" fmla="*/ 309418 w 2422237"/>
              <a:gd name="connsiteY8" fmla="*/ 2588490 h 2720109"/>
              <a:gd name="connsiteX9" fmla="*/ 46182 w 2422237"/>
              <a:gd name="connsiteY9" fmla="*/ 2159000 h 2720109"/>
              <a:gd name="connsiteX10" fmla="*/ 32327 w 2422237"/>
              <a:gd name="connsiteY10" fmla="*/ 1258454 h 2720109"/>
              <a:gd name="connsiteX11" fmla="*/ 87745 w 2422237"/>
              <a:gd name="connsiteY11" fmla="*/ 579581 h 2720109"/>
              <a:gd name="connsiteX12" fmla="*/ 392545 w 2422237"/>
              <a:gd name="connsiteY12" fmla="*/ 94672 h 2720109"/>
              <a:gd name="connsiteX13" fmla="*/ 822036 w 2422237"/>
              <a:gd name="connsiteY13" fmla="*/ 25400 h 2720109"/>
              <a:gd name="connsiteX14" fmla="*/ 1071418 w 2422237"/>
              <a:gd name="connsiteY14" fmla="*/ 247072 h 2720109"/>
              <a:gd name="connsiteX15" fmla="*/ 1209963 w 2422237"/>
              <a:gd name="connsiteY15" fmla="*/ 648854 h 2720109"/>
              <a:gd name="connsiteX16" fmla="*/ 1279236 w 2422237"/>
              <a:gd name="connsiteY16" fmla="*/ 1050636 h 2720109"/>
              <a:gd name="connsiteX17" fmla="*/ 1431636 w 2422237"/>
              <a:gd name="connsiteY17" fmla="*/ 1161472 h 2720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2237" h="2720109">
                <a:moveTo>
                  <a:pt x="1431636" y="1161472"/>
                </a:moveTo>
                <a:cubicBezTo>
                  <a:pt x="1480127" y="1177636"/>
                  <a:pt x="1507837" y="1159163"/>
                  <a:pt x="1570182" y="1147618"/>
                </a:cubicBezTo>
                <a:cubicBezTo>
                  <a:pt x="1632528" y="1136073"/>
                  <a:pt x="1717964" y="1117600"/>
                  <a:pt x="1805709" y="1092200"/>
                </a:cubicBezTo>
                <a:cubicBezTo>
                  <a:pt x="1893454" y="1066800"/>
                  <a:pt x="2020454" y="960582"/>
                  <a:pt x="2096654" y="995218"/>
                </a:cubicBezTo>
                <a:cubicBezTo>
                  <a:pt x="2172854" y="1029854"/>
                  <a:pt x="2219036" y="1133764"/>
                  <a:pt x="2262909" y="1300018"/>
                </a:cubicBezTo>
                <a:cubicBezTo>
                  <a:pt x="2306782" y="1466273"/>
                  <a:pt x="2422237" y="1798781"/>
                  <a:pt x="2359891" y="1992745"/>
                </a:cubicBezTo>
                <a:cubicBezTo>
                  <a:pt x="2297546" y="2186709"/>
                  <a:pt x="2103582" y="2346036"/>
                  <a:pt x="1888836" y="2463800"/>
                </a:cubicBezTo>
                <a:cubicBezTo>
                  <a:pt x="1674091" y="2581564"/>
                  <a:pt x="1334654" y="2678545"/>
                  <a:pt x="1071418" y="2699327"/>
                </a:cubicBezTo>
                <a:cubicBezTo>
                  <a:pt x="808182" y="2720109"/>
                  <a:pt x="480291" y="2678545"/>
                  <a:pt x="309418" y="2588490"/>
                </a:cubicBezTo>
                <a:cubicBezTo>
                  <a:pt x="138545" y="2498435"/>
                  <a:pt x="92364" y="2380673"/>
                  <a:pt x="46182" y="2159000"/>
                </a:cubicBezTo>
                <a:cubicBezTo>
                  <a:pt x="0" y="1937327"/>
                  <a:pt x="25400" y="1521690"/>
                  <a:pt x="32327" y="1258454"/>
                </a:cubicBezTo>
                <a:cubicBezTo>
                  <a:pt x="39254" y="995218"/>
                  <a:pt x="27709" y="773545"/>
                  <a:pt x="87745" y="579581"/>
                </a:cubicBezTo>
                <a:cubicBezTo>
                  <a:pt x="147781" y="385617"/>
                  <a:pt x="270163" y="187036"/>
                  <a:pt x="392545" y="94672"/>
                </a:cubicBezTo>
                <a:cubicBezTo>
                  <a:pt x="514927" y="2309"/>
                  <a:pt x="708891" y="0"/>
                  <a:pt x="822036" y="25400"/>
                </a:cubicBezTo>
                <a:cubicBezTo>
                  <a:pt x="935181" y="50800"/>
                  <a:pt x="1006764" y="143163"/>
                  <a:pt x="1071418" y="247072"/>
                </a:cubicBezTo>
                <a:cubicBezTo>
                  <a:pt x="1136073" y="350981"/>
                  <a:pt x="1175327" y="514927"/>
                  <a:pt x="1209963" y="648854"/>
                </a:cubicBezTo>
                <a:cubicBezTo>
                  <a:pt x="1244599" y="782781"/>
                  <a:pt x="1242291" y="965200"/>
                  <a:pt x="1279236" y="1050636"/>
                </a:cubicBezTo>
                <a:cubicBezTo>
                  <a:pt x="1316181" y="1136072"/>
                  <a:pt x="1383145" y="1145308"/>
                  <a:pt x="1431636" y="1161472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3286116" y="1500174"/>
            <a:ext cx="2571768" cy="31432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6143636" y="1500174"/>
            <a:ext cx="2571768" cy="31432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81704" y="1556927"/>
            <a:ext cx="226376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Т + К = Ф</a:t>
            </a:r>
          </a:p>
          <a:p>
            <a:r>
              <a:rPr lang="ru-RU" sz="4400" b="1" dirty="0" smtClean="0"/>
              <a:t>К + Т = Ф</a:t>
            </a:r>
          </a:p>
          <a:p>
            <a:r>
              <a:rPr lang="ru-RU" sz="4400" b="1" dirty="0" smtClean="0"/>
              <a:t>Ф – Т = К</a:t>
            </a:r>
          </a:p>
          <a:p>
            <a:r>
              <a:rPr lang="ru-RU" sz="4400" b="1" dirty="0" smtClean="0"/>
              <a:t>Ф – К = Т</a:t>
            </a:r>
            <a:endParaRPr lang="ru-RU" sz="4400" b="1" dirty="0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5214942" y="2428868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5286380" y="3714755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29388" y="1628365"/>
            <a:ext cx="211468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3 + 1 = 4</a:t>
            </a:r>
          </a:p>
          <a:p>
            <a:r>
              <a:rPr lang="ru-RU" sz="4400" b="1" dirty="0" smtClean="0"/>
              <a:t>1 + 3 = 4</a:t>
            </a:r>
          </a:p>
          <a:p>
            <a:r>
              <a:rPr lang="ru-RU" sz="4400" b="1" dirty="0" smtClean="0"/>
              <a:t>4 – 3 = 1</a:t>
            </a:r>
          </a:p>
          <a:p>
            <a:r>
              <a:rPr lang="ru-RU" sz="4400" b="1" dirty="0" smtClean="0"/>
              <a:t>4 – 1 = 3</a:t>
            </a:r>
            <a:endParaRPr lang="ru-RU" sz="4400" b="1" dirty="0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8143900" y="1785929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8143900" y="2428871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8143900" y="3143251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7286644" y="3786193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8143900" y="3786193"/>
            <a:ext cx="357187" cy="428625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59</Words>
  <PresentationFormat>Экран (4:3)</PresentationFormat>
  <Paragraphs>12</Paragraphs>
  <Slides>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3</cp:revision>
  <dcterms:modified xsi:type="dcterms:W3CDTF">2011-10-06T15:40:30Z</dcterms:modified>
</cp:coreProperties>
</file>