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56" r:id="rId2"/>
    <p:sldId id="257" r:id="rId3"/>
    <p:sldId id="258" r:id="rId4"/>
    <p:sldId id="267" r:id="rId5"/>
    <p:sldId id="259" r:id="rId6"/>
    <p:sldId id="260" r:id="rId7"/>
    <p:sldId id="261" r:id="rId8"/>
    <p:sldId id="262" r:id="rId9"/>
    <p:sldId id="263" r:id="rId10"/>
    <p:sldId id="264" r:id="rId11"/>
    <p:sldId id="269" r:id="rId12"/>
    <p:sldId id="271" r:id="rId13"/>
    <p:sldId id="265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E7EA8C-C09A-4DB0-9146-C3E83023BC5B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6B12C3-3644-4122-86C0-702A82424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B12C3-3644-4122-86C0-702A8242470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098E-0DC7-4793-92AB-EC8D94DA584B}" type="datetimeFigureOut">
              <a:rPr lang="ru-RU" smtClean="0"/>
              <a:pPr/>
              <a:t>23.01.2014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092863-7D50-4B4B-A88E-34E6195D97F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098E-0DC7-4793-92AB-EC8D94DA584B}" type="datetimeFigureOut">
              <a:rPr lang="ru-RU" smtClean="0"/>
              <a:pPr/>
              <a:t>23.01.2014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92863-7D50-4B4B-A88E-34E6195D97F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098E-0DC7-4793-92AB-EC8D94DA584B}" type="datetimeFigureOut">
              <a:rPr lang="ru-RU" smtClean="0"/>
              <a:pPr/>
              <a:t>23.01.2014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92863-7D50-4B4B-A88E-34E6195D97F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827098E-0DC7-4793-92AB-EC8D94DA584B}" type="datetimeFigureOut">
              <a:rPr lang="ru-RU" smtClean="0"/>
              <a:pPr/>
              <a:t>23.01.2014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F092863-7D50-4B4B-A88E-34E6195D97F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098E-0DC7-4793-92AB-EC8D94DA584B}" type="datetimeFigureOut">
              <a:rPr lang="ru-RU" smtClean="0"/>
              <a:pPr/>
              <a:t>23.01.2014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92863-7D50-4B4B-A88E-34E6195D97F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098E-0DC7-4793-92AB-EC8D94DA584B}" type="datetimeFigureOut">
              <a:rPr lang="ru-RU" smtClean="0"/>
              <a:pPr/>
              <a:t>23.01.2014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92863-7D50-4B4B-A88E-34E6195D97F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92863-7D50-4B4B-A88E-34E6195D97F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098E-0DC7-4793-92AB-EC8D94DA584B}" type="datetimeFigureOut">
              <a:rPr lang="ru-RU" smtClean="0"/>
              <a:pPr/>
              <a:t>23.01.2014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098E-0DC7-4793-92AB-EC8D94DA584B}" type="datetimeFigureOut">
              <a:rPr lang="ru-RU" smtClean="0"/>
              <a:pPr/>
              <a:t>23.01.2014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92863-7D50-4B4B-A88E-34E6195D97F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098E-0DC7-4793-92AB-EC8D94DA584B}" type="datetimeFigureOut">
              <a:rPr lang="ru-RU" smtClean="0"/>
              <a:pPr/>
              <a:t>23.01.2014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92863-7D50-4B4B-A88E-34E6195D97F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827098E-0DC7-4793-92AB-EC8D94DA584B}" type="datetimeFigureOut">
              <a:rPr lang="ru-RU" smtClean="0"/>
              <a:pPr/>
              <a:t>23.01.2014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F092863-7D50-4B4B-A88E-34E6195D97F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098E-0DC7-4793-92AB-EC8D94DA584B}" type="datetimeFigureOut">
              <a:rPr lang="ru-RU" smtClean="0"/>
              <a:pPr/>
              <a:t>23.01.2014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092863-7D50-4B4B-A88E-34E6195D97F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827098E-0DC7-4793-92AB-EC8D94DA584B}" type="datetimeFigureOut">
              <a:rPr lang="ru-RU" smtClean="0"/>
              <a:pPr/>
              <a:t>23.01.2014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F092863-7D50-4B4B-A88E-34E6195D97F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Экологические проблемы Урала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4DJ9CA67YUPRCA2HYPJ7CAL45Q0DCACA59SUCAVFQ9PUCAAOYV8ZCAR2AF2MCAMBE93RCA0MGX2CCALF6PLVCAEWD146CAQZYW8WCAXYDI0WCANZ5QXHCALBL7IRCAJP2XN5CAR6OJ5WCAFP3E2SCARUSK1Y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4272413"/>
            <a:ext cx="3096344" cy="25855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 результате крупной аварии на объединении «Маяк» под Челябинском в 1957 г. в воздух была выброшена половина чернобыльской дозы радиации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Радиоактивное облако накрыло территорию в 23 тыс. км</a:t>
            </a:r>
            <a:r>
              <a:rPr lang="ru-RU" baseline="30000" dirty="0" smtClean="0"/>
              <a:t>2</a:t>
            </a:r>
            <a:r>
              <a:rPr lang="ru-RU" dirty="0" smtClean="0"/>
              <a:t> с населением 450 тыс. человек и распространилось на северо-восток в форме 300- километровой  полосы.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Радиационное загрязнение</a:t>
            </a:r>
            <a:endParaRPr lang="ru-RU" dirty="0"/>
          </a:p>
        </p:txBody>
      </p:sp>
      <p:pic>
        <p:nvPicPr>
          <p:cNvPr id="5" name="i-main-pic" descr="Картинка 45 из 97"/>
          <p:cNvPicPr/>
          <p:nvPr/>
        </p:nvPicPr>
        <p:blipFill>
          <a:blip r:embed="rId3" cstate="email"/>
          <a:stretch>
            <a:fillRect/>
          </a:stretch>
        </p:blipFill>
        <p:spPr bwMode="auto">
          <a:xfrm>
            <a:off x="5715008" y="4357670"/>
            <a:ext cx="3286148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Содержимое 3" descr="atomowy_dialog_0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928688" y="428625"/>
            <a:ext cx="7805737" cy="608171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000" smtClean="0"/>
              <a:t>Серьёзную опасность для экологии Курганской области и Удмуртии представляет хранящееся здесь химическое оружие, часть которого составляют сильнодействующие отравляющие вещества. Угроза усиливается с каждым днём, так как с течением времени процессу коррозии подвергаются металлические ёмкости и боеприпасы, содержащие токсичные вещества, – в результате риск утечки отравляющих веществ возрастает.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Химическое загрязнение Урала</a:t>
            </a:r>
            <a:endParaRPr lang="ru-RU"/>
          </a:p>
        </p:txBody>
      </p:sp>
      <p:pic>
        <p:nvPicPr>
          <p:cNvPr id="16388" name="Рисунок 3" descr="eco_ural_region_1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3714750"/>
            <a:ext cx="4643438" cy="289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1) Совершенствование технологий эксплуатации природных ресурсов</a:t>
            </a:r>
          </a:p>
          <a:p>
            <a:r>
              <a:rPr lang="ru-RU" dirty="0" smtClean="0"/>
              <a:t>2) Строительство очистных сооружений на заводах и фабриках</a:t>
            </a:r>
          </a:p>
          <a:p>
            <a:r>
              <a:rPr lang="ru-RU" dirty="0" smtClean="0"/>
              <a:t>3) Создание заповедников и заказников</a:t>
            </a:r>
          </a:p>
          <a:p>
            <a:r>
              <a:rPr lang="ru-RU" dirty="0" smtClean="0"/>
              <a:t>4) Полная (по возможностью) утилизация отходов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Как с этим бороться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85786" y="1285860"/>
            <a:ext cx="8229600" cy="1219200"/>
          </a:xfrm>
        </p:spPr>
        <p:txBody>
          <a:bodyPr/>
          <a:lstStyle/>
          <a:p>
            <a:pPr algn="ctr"/>
            <a:endParaRPr lang="ru-RU" dirty="0"/>
          </a:p>
        </p:txBody>
      </p:sp>
      <p:sp>
        <p:nvSpPr>
          <p:cNvPr id="4" name="Содержимое 1"/>
          <p:cNvSpPr>
            <a:spLocks noGrp="1"/>
          </p:cNvSpPr>
          <p:nvPr>
            <p:ph idx="1"/>
          </p:nvPr>
        </p:nvSpPr>
        <p:spPr>
          <a:xfrm>
            <a:off x="285720" y="4000504"/>
            <a:ext cx="8229600" cy="2357454"/>
          </a:xfrm>
        </p:spPr>
        <p:txBody>
          <a:bodyPr/>
          <a:lstStyle/>
          <a:p>
            <a:r>
              <a:rPr lang="ru-RU" dirty="0" smtClean="0"/>
              <a:t>Над презентацией работал Симаков Александр</a:t>
            </a:r>
          </a:p>
          <a:p>
            <a:r>
              <a:rPr lang="ru-RU" dirty="0" smtClean="0"/>
              <a:t>(8а класс)</a:t>
            </a:r>
            <a:endParaRPr lang="ru-RU" dirty="0"/>
          </a:p>
        </p:txBody>
      </p:sp>
      <p:sp>
        <p:nvSpPr>
          <p:cNvPr id="5" name="Содержимое 1"/>
          <p:cNvSpPr txBox="1">
            <a:spLocks/>
          </p:cNvSpPr>
          <p:nvPr/>
        </p:nvSpPr>
        <p:spPr>
          <a:xfrm rot="5400000">
            <a:off x="3604029" y="4968475"/>
            <a:ext cx="1935941" cy="128588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1) Сведение лесов</a:t>
            </a:r>
          </a:p>
          <a:p>
            <a:r>
              <a:rPr lang="ru-RU" dirty="0" smtClean="0"/>
              <a:t>2) Загрязнение атмосферы</a:t>
            </a:r>
          </a:p>
          <a:p>
            <a:r>
              <a:rPr lang="ru-RU" dirty="0" smtClean="0"/>
              <a:t>3) Свалки</a:t>
            </a:r>
          </a:p>
          <a:p>
            <a:r>
              <a:rPr lang="ru-RU" dirty="0" smtClean="0"/>
              <a:t>4) Загрязнение воды</a:t>
            </a:r>
          </a:p>
          <a:p>
            <a:r>
              <a:rPr lang="ru-RU" dirty="0" smtClean="0"/>
              <a:t>5) Загрязнение и эрозия почв</a:t>
            </a:r>
          </a:p>
          <a:p>
            <a:r>
              <a:rPr lang="ru-RU" dirty="0" smtClean="0"/>
              <a:t>6) Радиационное загрязнение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План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143240" y="1785926"/>
            <a:ext cx="5810259" cy="435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500174"/>
            <a:ext cx="3000364" cy="5143536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Современный Урал - это место промышленного производства, сельскохозяйственных угодий и горнодобывающих предприятий. Именно этим обусловлено большое количество экологических проблем Урала.</a:t>
            </a:r>
          </a:p>
          <a:p>
            <a:pPr algn="ctr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Современный  Урал</a:t>
            </a:r>
            <a:endParaRPr lang="ru-RU" b="1" dirty="0"/>
          </a:p>
        </p:txBody>
      </p:sp>
      <p:sp>
        <p:nvSpPr>
          <p:cNvPr id="5" name="Содержимое 1"/>
          <p:cNvSpPr txBox="1">
            <a:spLocks/>
          </p:cNvSpPr>
          <p:nvPr/>
        </p:nvSpPr>
        <p:spPr>
          <a:xfrm>
            <a:off x="642910" y="2643182"/>
            <a:ext cx="82296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1"/>
          <p:cNvSpPr txBox="1">
            <a:spLocks/>
          </p:cNvSpPr>
          <p:nvPr/>
        </p:nvSpPr>
        <p:spPr>
          <a:xfrm>
            <a:off x="428596" y="4286256"/>
            <a:ext cx="8229600" cy="178594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3000372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/>
              <a:t>Город </a:t>
            </a:r>
            <a:r>
              <a:rPr lang="ru-RU" sz="2000" dirty="0" smtClean="0">
                <a:solidFill>
                  <a:schemeClr val="bg1"/>
                </a:solidFill>
              </a:rPr>
              <a:t>Карабаш</a:t>
            </a:r>
            <a:r>
              <a:rPr lang="ru-RU" sz="2000" dirty="0" smtClean="0"/>
              <a:t>, расположенный на Южном Урале, в 90 км к северо-западу от Челябинска, объявлен зоной экологического бедствия. Вблизи </a:t>
            </a:r>
            <a:r>
              <a:rPr lang="ru-RU" sz="2000" dirty="0" err="1" smtClean="0"/>
              <a:t>Карабашского</a:t>
            </a:r>
            <a:r>
              <a:rPr lang="ru-RU" sz="2000" dirty="0" smtClean="0"/>
              <a:t> медеплавильного комбината содержание свинца в почвах достигало 30-220 ПДК, меди – 10 ПДК и более.  Общий  вес выбросов медеплавильного завода за полный период работы составил более 14-ти миллионов тонн.</a:t>
            </a:r>
            <a:endParaRPr lang="ru-RU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877" y="571480"/>
            <a:ext cx="321471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4321976"/>
            <a:ext cx="3019437" cy="226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7884" y="1778782"/>
            <a:ext cx="2928948" cy="2245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7620" y="571480"/>
            <a:ext cx="214314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8213_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63" y="1571612"/>
            <a:ext cx="2928937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4500570"/>
            <a:ext cx="8643966" cy="192882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Добыча полезных ископаемых открытым способом, создание новых промышленных предприятий ведёт к уничтожению и систематической вырубке леса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219200"/>
          </a:xfrm>
        </p:spPr>
        <p:txBody>
          <a:bodyPr/>
          <a:lstStyle/>
          <a:p>
            <a:pPr algn="ctr"/>
            <a:r>
              <a:rPr lang="ru-RU" b="1" dirty="0" smtClean="0"/>
              <a:t>Сведение лесов</a:t>
            </a:r>
            <a:endParaRPr lang="ru-RU" b="1" dirty="0"/>
          </a:p>
        </p:txBody>
      </p:sp>
      <p:pic>
        <p:nvPicPr>
          <p:cNvPr id="5" name="i-main-pic" descr="Картинка 137 из 37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71612"/>
            <a:ext cx="3000375" cy="2335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http%253A%252F%252Fimg_nr2_ru%252Fpict%252Farts1%252F18%252F06%252F18066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844" y="1571612"/>
            <a:ext cx="3143250" cy="23288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4357694"/>
            <a:ext cx="8229600" cy="235745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Важнейшей перспективной проблемой является оздоровление экологической обстановки на Урале. Здесь имеются микрорайоны, являющиеся зонами экологического бедствия, особенно в Челябинской и Свердловской областях. Требуется разработка специальной федеральной целевой программы хозяйственного развития Урала.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Загрязнение  атмосферы</a:t>
            </a:r>
            <a:endParaRPr lang="ru-RU" b="1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71612"/>
            <a:ext cx="400052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1" y="1571612"/>
            <a:ext cx="3734009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176212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Относительно большая плотность городского населения способствует появлению многочисленных свалок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Свалки</a:t>
            </a:r>
            <a:endParaRPr lang="ru-RU" b="1" dirty="0"/>
          </a:p>
        </p:txBody>
      </p:sp>
      <p:pic>
        <p:nvPicPr>
          <p:cNvPr id="4" name="i-main-pic" descr="Картинка 270 из 37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786058"/>
            <a:ext cx="3929058" cy="32861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786058"/>
            <a:ext cx="3714776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1333496"/>
          </a:xfrm>
        </p:spPr>
        <p:txBody>
          <a:bodyPr/>
          <a:lstStyle/>
          <a:p>
            <a:r>
              <a:rPr lang="ru-RU" dirty="0" smtClean="0"/>
              <a:t>Широкое развитие промышленного производства на Урале ведёт к загрязнению водоёмов сточными водами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Загрязнение воды</a:t>
            </a:r>
            <a:endParaRPr lang="ru-RU" b="1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00372"/>
            <a:ext cx="4786314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3000372"/>
            <a:ext cx="360351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арабаш.jpg">
            <a:hlinkClick r:id="rId2" action="ppaction://hlinksldjump" tooltip="лунный пейзаж окрестностей Карабаша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3822682"/>
            <a:ext cx="3637904" cy="27251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3119446"/>
          </a:xfrm>
        </p:spPr>
        <p:txBody>
          <a:bodyPr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Попавшие в атмосферу твердые и жидкие частицы оседают на почве.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В окрестностях предприятий добывающей промышленности, черной и цветной металлургии содержание тяжелых металлов в почвах превышает ПДК (предельно допустимых концентраций) в 50-2000 раз.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smtClean="0"/>
              <a:t>В степных и лесостепных  районах  остро стоит проблема эрозии почв 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Изменение почв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195</TotalTime>
  <Words>392</Words>
  <Application>Microsoft Office PowerPoint</Application>
  <PresentationFormat>Экран (4:3)</PresentationFormat>
  <Paragraphs>36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Бумажная</vt:lpstr>
      <vt:lpstr>Экологические проблемы Урала</vt:lpstr>
      <vt:lpstr>План</vt:lpstr>
      <vt:lpstr>Современный  Урал</vt:lpstr>
      <vt:lpstr>Слайд 4</vt:lpstr>
      <vt:lpstr>Сведение лесов</vt:lpstr>
      <vt:lpstr>Загрязнение  атмосферы</vt:lpstr>
      <vt:lpstr>Свалки</vt:lpstr>
      <vt:lpstr>Загрязнение воды</vt:lpstr>
      <vt:lpstr>Изменение почв</vt:lpstr>
      <vt:lpstr>Радиационное загрязнение</vt:lpstr>
      <vt:lpstr>Слайд 11</vt:lpstr>
      <vt:lpstr>Химическое загрязнение Урала</vt:lpstr>
      <vt:lpstr>Как с этим бороться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Экологические проблемы Урала</dc:title>
  <dc:creator>Admin</dc:creator>
  <cp:lastModifiedBy>Варвара</cp:lastModifiedBy>
  <cp:revision>24</cp:revision>
  <dcterms:created xsi:type="dcterms:W3CDTF">2004-01-01T05:27:43Z</dcterms:created>
  <dcterms:modified xsi:type="dcterms:W3CDTF">2014-01-23T19:17:48Z</dcterms:modified>
</cp:coreProperties>
</file>