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33600" y="0"/>
            <a:ext cx="6781800" cy="1648968"/>
          </a:xfrm>
        </p:spPr>
        <p:txBody>
          <a:bodyPr/>
          <a:lstStyle/>
          <a:p>
            <a:r>
              <a:rPr lang="ru-RU" dirty="0"/>
              <a:t>«Молочная» пшённая каша без молока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3124200"/>
            <a:ext cx="6172200" cy="3733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Практическая работа</a:t>
            </a:r>
          </a:p>
          <a:p>
            <a:r>
              <a:rPr lang="ru-RU" sz="2800" dirty="0" smtClean="0"/>
              <a:t>Ученицы 3 «б» класса</a:t>
            </a:r>
          </a:p>
          <a:p>
            <a:r>
              <a:rPr lang="ru-RU" sz="2800" dirty="0" smtClean="0"/>
              <a:t>МБОУ СОШ р.п.Ровное </a:t>
            </a:r>
          </a:p>
          <a:p>
            <a:r>
              <a:rPr lang="ru-RU" sz="2800" dirty="0" smtClean="0"/>
              <a:t>Фёдоровой </a:t>
            </a:r>
            <a:r>
              <a:rPr lang="ru-RU" sz="2800" dirty="0" smtClean="0"/>
              <a:t>Валерии</a:t>
            </a:r>
          </a:p>
          <a:p>
            <a:r>
              <a:rPr lang="ru-RU" sz="2800" dirty="0" smtClean="0"/>
              <a:t>Рук. </a:t>
            </a:r>
            <a:r>
              <a:rPr lang="ru-RU" sz="2800" smtClean="0"/>
              <a:t>Никифорова Т.И.</a:t>
            </a:r>
            <a:endParaRPr lang="ru-RU" sz="2800" dirty="0"/>
          </a:p>
        </p:txBody>
      </p:sp>
      <p:pic>
        <p:nvPicPr>
          <p:cNvPr id="4" name="Picture 2" descr="C:\Users\Мария\Desktop\каша лера\DSC00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54102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964864"/>
            <a:ext cx="9144000" cy="8931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Особый секрет приготовления этой каши делает блюдо нежным и вкусным, будто на молоке сваренным. Два стакана пшена перебираем и тщательно моем. </a:t>
            </a:r>
            <a:endParaRPr lang="ru-RU" dirty="0"/>
          </a:p>
        </p:txBody>
      </p:sp>
      <p:pic>
        <p:nvPicPr>
          <p:cNvPr id="1026" name="Picture 2" descr="C:\Users\Мария\Desktop\каша лера\DSC00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609600"/>
            <a:ext cx="4419600" cy="5105400"/>
          </a:xfrm>
          <a:prstGeom prst="rect">
            <a:avLst/>
          </a:prstGeom>
          <a:noFill/>
        </p:spPr>
      </p:pic>
      <p:pic>
        <p:nvPicPr>
          <p:cNvPr id="1027" name="Picture 3" descr="C:\Users\Мария\Desktop\каша лера\DSC009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45720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943600"/>
            <a:ext cx="9144000" cy="1197936"/>
          </a:xfrm>
        </p:spPr>
        <p:txBody>
          <a:bodyPr>
            <a:normAutofit/>
          </a:bodyPr>
          <a:lstStyle/>
          <a:p>
            <a:r>
              <a:rPr lang="ru-RU" dirty="0" smtClean="0"/>
              <a:t>Заливаем кипятком и оставляем на 20 минут. </a:t>
            </a:r>
            <a:endParaRPr lang="ru-RU" dirty="0"/>
          </a:p>
        </p:txBody>
      </p:sp>
      <p:pic>
        <p:nvPicPr>
          <p:cNvPr id="2050" name="Picture 2" descr="C:\Users\Мария\Desktop\каша лера\DSC009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368800" cy="4724400"/>
          </a:xfrm>
          <a:prstGeom prst="rect">
            <a:avLst/>
          </a:prstGeom>
          <a:noFill/>
        </p:spPr>
      </p:pic>
      <p:pic>
        <p:nvPicPr>
          <p:cNvPr id="2051" name="Picture 3" descr="C:\Users\Мария\Desktop\каша лера\DSC009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762000"/>
            <a:ext cx="4724400" cy="4802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410200"/>
            <a:ext cx="8686800" cy="11979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Затем воду сливаем, пшено еще раз хорошенько промываем.От прилежности выполнения этой операции зависит вкус каши. </a:t>
            </a:r>
          </a:p>
          <a:p>
            <a:endParaRPr lang="ru-RU" dirty="0"/>
          </a:p>
        </p:txBody>
      </p:sp>
      <p:pic>
        <p:nvPicPr>
          <p:cNvPr id="3074" name="Picture 2" descr="C:\Users\Мария\Desktop\каша лера\DSC00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4343400" cy="3956050"/>
          </a:xfrm>
          <a:prstGeom prst="rect">
            <a:avLst/>
          </a:prstGeom>
          <a:noFill/>
        </p:spPr>
      </p:pic>
      <p:pic>
        <p:nvPicPr>
          <p:cNvPr id="3075" name="Picture 3" descr="C:\Users\Мария\Desktop\каша лера\DSC009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066800"/>
            <a:ext cx="4495800" cy="4027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0"/>
            <a:ext cx="7239000" cy="11217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Заливаем крупу холодной водой и доводим до кипения. Сливаем воду. Так повторяем пять-шесть раз. Возни много, но результат того стоит!                                          </a:t>
            </a:r>
          </a:p>
          <a:p>
            <a:endParaRPr lang="ru-RU" dirty="0"/>
          </a:p>
        </p:txBody>
      </p:sp>
      <p:pic>
        <p:nvPicPr>
          <p:cNvPr id="4098" name="Picture 2" descr="C:\Users\Мария\Desktop\каша лера\DSC009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4419600" cy="4114800"/>
          </a:xfrm>
          <a:prstGeom prst="rect">
            <a:avLst/>
          </a:prstGeom>
          <a:noFill/>
        </p:spPr>
      </p:pic>
      <p:pic>
        <p:nvPicPr>
          <p:cNvPr id="4099" name="Picture 3" descr="C:\Users\Мария\Desktop\каша лера\DSC009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2000"/>
            <a:ext cx="45720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0"/>
            <a:ext cx="8305800" cy="11217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Перекладываем пшено в глиняные горшочки. В шестой раз снова заливаем кипятком, добавляем щепотку соли</a:t>
            </a:r>
            <a:endParaRPr lang="ru-RU" dirty="0"/>
          </a:p>
        </p:txBody>
      </p:sp>
      <p:pic>
        <p:nvPicPr>
          <p:cNvPr id="5122" name="Picture 2" descr="C:\Users\Мария\Desktop\каша лера\DSC009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4188449" cy="4267200"/>
          </a:xfrm>
          <a:prstGeom prst="rect">
            <a:avLst/>
          </a:prstGeom>
          <a:noFill/>
        </p:spPr>
      </p:pic>
      <p:pic>
        <p:nvPicPr>
          <p:cNvPr id="5123" name="Picture 3" descr="C:\Users\Мария\Desktop\каша лера\DSC009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609600"/>
            <a:ext cx="4267200" cy="4285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400"/>
            <a:ext cx="7239000" cy="9693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Добавляем сахар по вкусу, можно добавить половину стакана распаренной кураги или изюма</a:t>
            </a:r>
            <a:endParaRPr lang="ru-RU" dirty="0"/>
          </a:p>
        </p:txBody>
      </p:sp>
      <p:pic>
        <p:nvPicPr>
          <p:cNvPr id="6146" name="Picture 2" descr="C:\Users\Мария\Desktop\каша лера\DSC009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81000"/>
            <a:ext cx="57912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105400"/>
            <a:ext cx="8077200" cy="142653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Накрываем крышкой и ставим в глиняном горшочке в духовку, на самый маленький огонь на 30 минут.</a:t>
            </a:r>
          </a:p>
          <a:p>
            <a:pPr>
              <a:buNone/>
            </a:pPr>
            <a:r>
              <a:rPr lang="ru-RU" dirty="0" smtClean="0"/>
              <a:t>                                  </a:t>
            </a:r>
          </a:p>
          <a:p>
            <a:endParaRPr lang="ru-RU" dirty="0"/>
          </a:p>
        </p:txBody>
      </p:sp>
      <p:pic>
        <p:nvPicPr>
          <p:cNvPr id="7170" name="Picture 2" descr="C:\Users\Мария\Desktop\каша лера\DSC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09600"/>
            <a:ext cx="4724400" cy="3876675"/>
          </a:xfrm>
          <a:prstGeom prst="rect">
            <a:avLst/>
          </a:prstGeom>
          <a:noFill/>
        </p:spPr>
      </p:pic>
      <p:pic>
        <p:nvPicPr>
          <p:cNvPr id="7171" name="Picture 3" descr="C:\Users\Мария\Desktop\каша лера\DSC009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1700" y="609600"/>
            <a:ext cx="44323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410200"/>
            <a:ext cx="8382000" cy="1447800"/>
          </a:xfrm>
        </p:spPr>
        <p:txBody>
          <a:bodyPr/>
          <a:lstStyle/>
          <a:p>
            <a:r>
              <a:rPr lang="ru-RU" dirty="0" smtClean="0"/>
              <a:t>При минимуме продуктов и максимуме затраченных усилий получается замечательная вкуснейшая каша.</a:t>
            </a:r>
          </a:p>
          <a:p>
            <a:endParaRPr lang="ru-RU" dirty="0"/>
          </a:p>
        </p:txBody>
      </p:sp>
      <p:pic>
        <p:nvPicPr>
          <p:cNvPr id="8194" name="Picture 2" descr="C:\Users\Мария\Desktop\каша лера\DSC009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4800"/>
            <a:ext cx="54102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</TotalTime>
  <Words>158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«Молочная» пшённая каша без молока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«Молочная» пшённая каша без молока</dc:title>
  <dc:creator>Мария</dc:creator>
  <cp:lastModifiedBy>Павел</cp:lastModifiedBy>
  <cp:revision>10</cp:revision>
  <dcterms:created xsi:type="dcterms:W3CDTF">2013-02-18T16:02:45Z</dcterms:created>
  <dcterms:modified xsi:type="dcterms:W3CDTF">2014-01-23T18:11:36Z</dcterms:modified>
</cp:coreProperties>
</file>