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2571767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Компетентностный</a:t>
            </a:r>
            <a:r>
              <a:rPr lang="ru-RU" dirty="0" smtClean="0"/>
              <a:t> подход в обучении на уроках русского языка и литературы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574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русского языка и литературы </a:t>
            </a:r>
          </a:p>
          <a:p>
            <a:r>
              <a:rPr lang="ru-RU" dirty="0" smtClean="0"/>
              <a:t>МКОУ СОШ № 12 </a:t>
            </a:r>
            <a:r>
              <a:rPr lang="ru-RU" dirty="0" err="1" smtClean="0"/>
              <a:t>с.Кара-Тюбе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Нефтекумского</a:t>
            </a:r>
            <a:r>
              <a:rPr lang="ru-RU" dirty="0" smtClean="0"/>
              <a:t> района </a:t>
            </a:r>
          </a:p>
          <a:p>
            <a:r>
              <a:rPr lang="ru-RU" dirty="0" smtClean="0"/>
              <a:t>Ставропольского края</a:t>
            </a:r>
          </a:p>
          <a:p>
            <a:r>
              <a:rPr lang="ru-RU" dirty="0" err="1" smtClean="0"/>
              <a:t>Омарова</a:t>
            </a:r>
            <a:r>
              <a:rPr lang="ru-RU" dirty="0" smtClean="0"/>
              <a:t> Г.Н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                         </a:t>
            </a:r>
            <a:r>
              <a:rPr lang="ru-RU" sz="1400" dirty="0" smtClean="0"/>
              <a:t>                                                                               Директору МУП «Нептун»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                                     Иванову И.И.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          Сидорова Петра Ивановича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             проживающего по адресу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с. </a:t>
            </a:r>
            <a:r>
              <a:rPr lang="ru-RU" sz="1400" dirty="0" err="1" smtClean="0"/>
              <a:t>Кара-Тюбе</a:t>
            </a:r>
            <a:r>
              <a:rPr lang="ru-RU" sz="1400" dirty="0" smtClean="0"/>
              <a:t>, ул. Первомайская, 26.</a:t>
            </a:r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ЗАЯВЛЕНИЕ.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Прошу принять меня на работу на должность уборщика территории. </a:t>
            </a:r>
          </a:p>
          <a:p>
            <a:pPr>
              <a:buNone/>
            </a:pPr>
            <a:r>
              <a:rPr lang="ru-RU" sz="1400" dirty="0" err="1" smtClean="0"/>
              <a:t>Подпись:___________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                               Дата: 03.06.2013.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 КОЗ на уроках русского языка позволяет решить следующие задачи: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мотивировать учащихся на изучение языка, ведь дети видят практическую его значимость  не только в формировании собственной грамотности, но и в сфере общения, которая является самой важной для подростка;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организовать самостоятельную деятельность ученика, в которой ему необходимо пользоваться различными источниками информации и осуществлять коммуникацию с разными людьми для решения проблемы;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точно диагностировать уровень развития компетентностей.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творческого мышления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Семеро сверчков смотрели страшный спектакль. Скоро старшему стало смешно, седьмому стало скучно. Сверчки старательно скрывали своё стремление сбежать. «Странно, стало совсем скучно», - сказал старший. Седьмой сверчок смело спал, скрипя стулом.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Качества выпускника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инициативность,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инновационность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мобильность,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гибкость,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динамизм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    </a:t>
            </a:r>
            <a:r>
              <a:rPr lang="ru-RU" u="sng" dirty="0" smtClean="0"/>
              <a:t>Компетенция </a:t>
            </a:r>
            <a:r>
              <a:rPr lang="ru-RU" dirty="0" smtClean="0"/>
              <a:t>– совокупность определённых знаний, умений и навыков, в которых человек должен быть осведомлён и имеет практический опыт работы. </a:t>
            </a:r>
            <a:r>
              <a:rPr lang="ru-RU" i="1" dirty="0" smtClean="0"/>
              <a:t>(Полонский В.М. Словарь по образованию и педагогике М.: Высшая школа,2004 год.)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компетенций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Ключевые 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компетенции;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Общепредметные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Предметные компетенции.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</a:t>
            </a:r>
            <a:r>
              <a:rPr lang="ru-RU" dirty="0" err="1" smtClean="0"/>
              <a:t>копмпетенции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информационная – готовность к работе с информацией;</a:t>
            </a:r>
          </a:p>
          <a:p>
            <a:pPr lvl="0"/>
            <a:r>
              <a:rPr lang="ru-RU" dirty="0" smtClean="0"/>
              <a:t>коммуникативная – готовность к общению с другими людьми;</a:t>
            </a:r>
          </a:p>
          <a:p>
            <a:pPr lvl="0"/>
            <a:r>
              <a:rPr lang="ru-RU" dirty="0" smtClean="0"/>
              <a:t>кооперативная – готовность к сотрудничеству с другими людьми;</a:t>
            </a:r>
          </a:p>
          <a:p>
            <a:pPr lvl="0"/>
            <a:r>
              <a:rPr lang="ru-RU" dirty="0" smtClean="0"/>
              <a:t>проблемная – готовность к решению проблем.    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Компетентностно-ориентированные</a:t>
            </a:r>
            <a:r>
              <a:rPr lang="ru-RU" dirty="0" smtClean="0"/>
              <a:t> </a:t>
            </a:r>
            <a:r>
              <a:rPr lang="ru-RU" dirty="0" smtClean="0"/>
              <a:t>задания (КОЗ).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fontScale="77500" lnSpcReduction="20000"/>
          </a:bodyPr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Во-первых, это </a:t>
            </a:r>
            <a:r>
              <a:rPr lang="ru-RU" dirty="0" err="1" smtClean="0"/>
              <a:t>деятельностное</a:t>
            </a:r>
            <a:r>
              <a:rPr lang="ru-RU" dirty="0" smtClean="0"/>
              <a:t> задание; </a:t>
            </a:r>
          </a:p>
          <a:p>
            <a:pPr lvl="0"/>
            <a:r>
              <a:rPr lang="ru-RU" dirty="0" smtClean="0"/>
              <a:t>Во-вторых, оно моделирует практическую, жизненную ситуацию; </a:t>
            </a:r>
          </a:p>
          <a:p>
            <a:pPr lvl="0"/>
            <a:r>
              <a:rPr lang="ru-RU" dirty="0" smtClean="0"/>
              <a:t>В третьих, оно строится на актуальном для учащихся материале; </a:t>
            </a:r>
          </a:p>
          <a:p>
            <a:pPr lvl="0"/>
            <a:r>
              <a:rPr lang="ru-RU" dirty="0" smtClean="0"/>
              <a:t>В-четвёртых, его структура задаётся следующими элементами: </a:t>
            </a:r>
          </a:p>
          <a:p>
            <a:pPr lvl="1"/>
            <a:r>
              <a:rPr lang="ru-RU" dirty="0" smtClean="0"/>
              <a:t>Стимул (погружает в контекст задания и мотивирует на его выполнение) </a:t>
            </a:r>
          </a:p>
          <a:p>
            <a:pPr lvl="1"/>
            <a:r>
              <a:rPr lang="ru-RU" dirty="0" smtClean="0"/>
              <a:t>Задачная формулировка (точно указывает на деятельность учащегося, необходимую для выполнения задания) </a:t>
            </a:r>
          </a:p>
          <a:p>
            <a:pPr lvl="1"/>
            <a:r>
              <a:rPr lang="ru-RU" dirty="0" smtClean="0"/>
              <a:t>Источник (содержит информацию, необходимую для успешной деятельности учащегося по выполнению задания) </a:t>
            </a:r>
          </a:p>
          <a:p>
            <a:pPr lvl="1"/>
            <a:r>
              <a:rPr lang="ru-RU" dirty="0" smtClean="0"/>
              <a:t>Инструмент проверки (задаёт способы и критерии оценивания результата)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Задачная формулировка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можно ли изменить судьбу или она однозначно предопределена?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4979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6617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Судьбу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изменить</a:t>
                      </a:r>
                      <a:r>
                        <a:rPr lang="en-US" sz="16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нельзя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, она предопределена.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Судьбу изменить можно.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 балл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 балл</a:t>
                      </a:r>
                    </a:p>
                  </a:txBody>
                  <a:tcPr marL="0" marR="0" marT="0" marB="0"/>
                </a:tc>
              </a:tr>
              <a:tr h="173439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Как ни пытался Олег, умер он, согласно предсказанию, «от коня».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Изменив свою жизнь, Олег умер не «от коня», как предсказывалось, а от укуса змеи.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 балл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 балл</a:t>
                      </a:r>
                    </a:p>
                  </a:txBody>
                  <a:tcPr marL="0" marR="0" marT="0" marB="0"/>
                </a:tc>
              </a:tr>
              <a:tr h="10643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и более аргументов-2 балла,1 аргумент – 1 балл </a:t>
                      </a:r>
                      <a:endParaRPr lang="ru-RU" sz="1600" dirty="0"/>
                    </a:p>
                  </a:txBody>
                  <a:tcPr/>
                </a:tc>
              </a:tr>
              <a:tr h="106432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Итого: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 баллов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Использование КОЗ на литературе позволяет решить следующие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мотивировать детей на внимательное прочтение текста и решение актуальной для них нравственной задачи;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для вдумчивого чтения, когда истина рождается в диалоге с писателем, диалоге с друзьями (если организовать работу в парах или группах), в диалоге с учителем (когда  включается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постпроизвольное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внимание и возникает дискуссия), в диалоге с самим собой (если произведение стало откровением);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понять уровень развитости предметных и ключевых компетентностей и увидеть пути их дальнейшего совершенствования;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нравственного человека  с устоявшимися мировоззренческими установками.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157161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Формулировка задания.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Узнай из официального источника, Трудового кодекса РФ, необходимую для тебя информацию, заполнив таблицу. Составь своё заявление  с учётом того, в каком году ты его можешь предъявить на интересующей тебя работе.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/>
              <a:t>Источник информации: </a:t>
            </a:r>
            <a:r>
              <a:rPr lang="ru-RU" sz="2000" dirty="0" smtClean="0"/>
              <a:t>Трудовой кодекс РФ (глава 11, статья 63)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57"/>
          <a:ext cx="8229600" cy="4429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01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Информация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баллов</a:t>
                      </a:r>
                    </a:p>
                  </a:txBody>
                  <a:tcPr marL="68580" marR="68580" marT="0" marB="0"/>
                </a:tc>
              </a:tr>
              <a:tr h="9086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С какого возраста несовершеннолетнего могут принять на работу в каникулы и при каких условиях?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1 баллу за верное определение всех возрастных периодов.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1 баллу за верное указание всех условий в каждом периоде.</a:t>
                      </a:r>
                    </a:p>
                  </a:txBody>
                  <a:tcPr marL="68580" marR="68580" marT="0" marB="0"/>
                </a:tc>
              </a:tr>
              <a:tr h="8801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Какова продолжительность дня для подростка?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1 баллу за верное указание продолжительности дня в каждом из возрастных периодов.</a:t>
                      </a:r>
                    </a:p>
                  </a:txBody>
                  <a:tcPr marL="68580" marR="68580" marT="0" marB="0"/>
                </a:tc>
              </a:tr>
              <a:tr h="8801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Каков минимальный  размер зарплаты подростка?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балл за верное указание суммы.</a:t>
                      </a:r>
                    </a:p>
                  </a:txBody>
                  <a:tcPr marL="68580" marR="68580" marT="0" marB="0"/>
                </a:tc>
              </a:tr>
              <a:tr h="88012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 баллов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503</Words>
  <PresentationFormat>Экран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Компетентностный подход в обучении на уроках русского языка и литературы</vt:lpstr>
      <vt:lpstr>Качества выпускника</vt:lpstr>
      <vt:lpstr>Слайд 3</vt:lpstr>
      <vt:lpstr>Виды компетенций</vt:lpstr>
      <vt:lpstr>Ключевые копмпетенции</vt:lpstr>
      <vt:lpstr>Компетентностно-ориентированные задания (КОЗ).   </vt:lpstr>
      <vt:lpstr>Задачная формулировка: можно ли изменить судьбу или она однозначно предопределена? </vt:lpstr>
      <vt:lpstr>Использование КОЗ на литературе позволяет решить следующие задачи: </vt:lpstr>
      <vt:lpstr>                                  Формулировка задания.  Узнай из официального источника, Трудового кодекса РФ, необходимую для тебя информацию, заполнив таблицу. Составь своё заявление  с учётом того, в каком году ты его можешь предъявить на интересующей тебя работе.                   Источник информации: Трудовой кодекс РФ (глава 11, статья 63)                    </vt:lpstr>
      <vt:lpstr>Модельный ответ</vt:lpstr>
      <vt:lpstr>Применение КОЗ на уроках русского языка позволяет решить следующие задачи: </vt:lpstr>
      <vt:lpstr>Развитие творческого мышления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Компетентностный подход в обучении на уроках русского языка и литературы</dc:title>
  <dc:creator>Владелец</dc:creator>
  <cp:lastModifiedBy>Владелец</cp:lastModifiedBy>
  <cp:revision>5</cp:revision>
  <dcterms:created xsi:type="dcterms:W3CDTF">2013-12-03T15:27:49Z</dcterms:created>
  <dcterms:modified xsi:type="dcterms:W3CDTF">2013-12-03T16:08:24Z</dcterms:modified>
</cp:coreProperties>
</file>