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9" autoAdjust="0"/>
    <p:restoredTop sz="94721" autoAdjust="0"/>
  </p:normalViewPr>
  <p:slideViewPr>
    <p:cSldViewPr>
      <p:cViewPr varScale="1">
        <p:scale>
          <a:sx n="76" d="100"/>
          <a:sy n="76" d="100"/>
        </p:scale>
        <p:origin x="-102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533400"/>
            <a:ext cx="6429388" cy="49673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XII Южно-Российская межрегиональная </a:t>
            </a:r>
            <a:br>
              <a:rPr lang="ru-RU" sz="3600" b="1" dirty="0" smtClean="0"/>
            </a:br>
            <a:r>
              <a:rPr lang="ru-RU" sz="3600" b="1" dirty="0" smtClean="0"/>
              <a:t> научно-практическая конференция-выставка</a:t>
            </a:r>
            <a:br>
              <a:rPr lang="ru-RU" sz="3600" b="1" dirty="0" smtClean="0"/>
            </a:br>
            <a:r>
              <a:rPr lang="ru-RU" sz="3600" b="1" dirty="0" smtClean="0"/>
              <a:t>"Информационные технологии в образовании" </a:t>
            </a:r>
            <a:br>
              <a:rPr lang="ru-RU" sz="3600" b="1" dirty="0" smtClean="0"/>
            </a:br>
            <a:r>
              <a:rPr lang="ru-RU" sz="3600" b="1" dirty="0" smtClean="0"/>
              <a:t>"ИTO-Ростов-2012"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5072074"/>
            <a:ext cx="5826046" cy="1143008"/>
          </a:xfrm>
        </p:spPr>
        <p:txBody>
          <a:bodyPr/>
          <a:lstStyle/>
          <a:p>
            <a:r>
              <a:rPr lang="ru-RU" b="1" dirty="0" smtClean="0"/>
              <a:t>Составитель: Ткаченко И.И.</a:t>
            </a:r>
            <a:endParaRPr lang="ru-RU" b="1" dirty="0"/>
          </a:p>
        </p:txBody>
      </p:sp>
      <p:pic>
        <p:nvPicPr>
          <p:cNvPr id="4" name="Рисунок 3" descr="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2687982" cy="264318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/>
          <a:lstStyle/>
          <a:p>
            <a:pPr algn="ctr"/>
            <a:r>
              <a:rPr lang="ru-RU" b="1" dirty="0" smtClean="0"/>
              <a:t>Диплом финалиста</a:t>
            </a:r>
            <a:endParaRPr lang="ru-RU" b="1" dirty="0"/>
          </a:p>
        </p:txBody>
      </p:sp>
      <p:pic>
        <p:nvPicPr>
          <p:cNvPr id="4" name="Содержимое 3" descr="дипло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49" y="1285860"/>
            <a:ext cx="3792757" cy="528641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72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00372"/>
            <a:ext cx="2893221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3" y="0"/>
            <a:ext cx="3857617" cy="2571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5898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г. Ростов-на-Дону </a:t>
            </a:r>
            <a:br>
              <a:rPr lang="ru-RU" b="1" dirty="0" smtClean="0"/>
            </a:br>
            <a:r>
              <a:rPr lang="ru-RU" b="1" dirty="0" smtClean="0"/>
              <a:t>15 – 16 ноября 2012 года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15-16 ноября 2012 года в рамках международного конгресса конференций "ИТО" в г. Ростов-на-Дону прошла XII Южно-Российская межрегиональная научно-практическая конференция-выставка "Информационные технологии в образовании" - "ИTO-Ростов-2012".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ert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451" y="3857628"/>
            <a:ext cx="3538549" cy="281027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686800" cy="488319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IT-менеджмент (информационные технологии в управлении образованием)</a:t>
            </a:r>
          </a:p>
          <a:p>
            <a:pPr marL="521208" indent="-457200"/>
            <a:r>
              <a:rPr lang="ru-RU" sz="2000" b="1" dirty="0" smtClean="0"/>
              <a:t> Информационно-обучающая среда: содержание и структура,</a:t>
            </a:r>
          </a:p>
          <a:p>
            <a:pPr marL="521208" indent="-457200">
              <a:buFontTx/>
              <a:buChar char="-"/>
            </a:pPr>
            <a:r>
              <a:rPr lang="ru-RU" sz="2000" b="1" dirty="0" smtClean="0"/>
              <a:t>модели непрерывного образования, дистанционное обучение</a:t>
            </a:r>
          </a:p>
          <a:p>
            <a:pPr marL="521208" indent="-457200">
              <a:buFontTx/>
              <a:buChar char="-"/>
            </a:pPr>
            <a:r>
              <a:rPr lang="ru-RU" sz="2000" b="1" dirty="0" smtClean="0"/>
              <a:t>интернет, </a:t>
            </a:r>
            <a:r>
              <a:rPr lang="ru-RU" sz="2000" b="1" dirty="0" err="1" smtClean="0"/>
              <a:t>интранет</a:t>
            </a:r>
            <a:r>
              <a:rPr lang="ru-RU" sz="2000" b="1" dirty="0" smtClean="0"/>
              <a:t>, сайты, образовательный портал, электронные образовательные ресурсы</a:t>
            </a:r>
          </a:p>
          <a:p>
            <a:pPr marL="521208" indent="-457200">
              <a:buFontTx/>
              <a:buChar char="-"/>
            </a:pPr>
            <a:r>
              <a:rPr lang="ru-RU" sz="2000" b="1" dirty="0" smtClean="0"/>
              <a:t> интернет-ресурсы в учебном процессе</a:t>
            </a:r>
          </a:p>
          <a:p>
            <a:pPr marL="521208" indent="-457200"/>
            <a:r>
              <a:rPr lang="ru-RU" sz="2000" b="1" dirty="0" smtClean="0"/>
              <a:t> Информационные технологии в обучении детей со специальными потребностями,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642918"/>
            <a:ext cx="457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Секции</a:t>
            </a:r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</a:t>
            </a:r>
            <a:endParaRPr lang="ru-RU" sz="4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ru-RU" b="1" dirty="0" smtClean="0"/>
              <a:t>Секции: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>
            <a:normAutofit fontScale="62500" lnSpcReduction="20000"/>
          </a:bodyPr>
          <a:lstStyle/>
          <a:p>
            <a:r>
              <a:rPr lang="ru-RU" sz="3200" b="1" dirty="0" smtClean="0"/>
              <a:t> Информационные технологии в учебном процессе,</a:t>
            </a:r>
            <a:br>
              <a:rPr lang="ru-RU" sz="3200" b="1" dirty="0" smtClean="0"/>
            </a:br>
            <a:r>
              <a:rPr lang="ru-RU" sz="3200" b="1" dirty="0" smtClean="0"/>
              <a:t>-  дошкольное и начальное образование,</a:t>
            </a:r>
            <a:br>
              <a:rPr lang="ru-RU" sz="3200" b="1" dirty="0" smtClean="0"/>
            </a:br>
            <a:r>
              <a:rPr lang="ru-RU" sz="3200" b="1" dirty="0" smtClean="0"/>
              <a:t>-  преподавание физико-математических дисциплин,</a:t>
            </a:r>
            <a:br>
              <a:rPr lang="ru-RU" sz="3200" b="1" dirty="0" smtClean="0"/>
            </a:br>
            <a:r>
              <a:rPr lang="ru-RU" sz="3200" b="1" dirty="0" smtClean="0"/>
              <a:t>-  преподавание естественнонаучных дисциплин,</a:t>
            </a:r>
            <a:br>
              <a:rPr lang="ru-RU" sz="3200" b="1" dirty="0" smtClean="0"/>
            </a:br>
            <a:r>
              <a:rPr lang="ru-RU" sz="3200" b="1" dirty="0" smtClean="0"/>
              <a:t>-  преподавание гуманитарных дисциплин,</a:t>
            </a:r>
            <a:br>
              <a:rPr lang="ru-RU" sz="3200" b="1" dirty="0" smtClean="0"/>
            </a:br>
            <a:r>
              <a:rPr lang="ru-RU" sz="3200" b="1" dirty="0" smtClean="0"/>
              <a:t>-  контроль и оценка результатов обучения,</a:t>
            </a:r>
            <a:br>
              <a:rPr lang="ru-RU" sz="3200" b="1" dirty="0" smtClean="0"/>
            </a:br>
            <a:r>
              <a:rPr lang="ru-RU" sz="3200" b="1" dirty="0" smtClean="0"/>
              <a:t>-  профессиональное образование,</a:t>
            </a:r>
            <a:br>
              <a:rPr lang="ru-RU" sz="3200" b="1" dirty="0" smtClean="0"/>
            </a:br>
            <a:r>
              <a:rPr lang="ru-RU" sz="3200" b="1" dirty="0" smtClean="0"/>
              <a:t>-  психологические проблемы информационной безопасности и </a:t>
            </a:r>
            <a:r>
              <a:rPr lang="ru-RU" sz="3200" b="1" dirty="0" err="1" smtClean="0"/>
              <a:t>здоровьесберегающие</a:t>
            </a:r>
            <a:r>
              <a:rPr lang="ru-RU" sz="3200" b="1" dirty="0" smtClean="0"/>
              <a:t> технологии,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Компьютерное творчество учащихся и молодежи (областной конкурс среди детей и юношества на лучшую разработку с использованием информационных технологий)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Подготовка и повышение квалификации педагогических кадров в области ИКТ</a:t>
            </a:r>
          </a:p>
          <a:p>
            <a:r>
              <a:rPr lang="ru-RU" sz="3200" b="1" dirty="0" smtClean="0"/>
              <a:t>Преподавание информатики и ИКТ (содержание и методика).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72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3071810"/>
            <a:ext cx="4691074" cy="3518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AM_72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28604"/>
            <a:ext cx="3333741" cy="2500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SAM_727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57166"/>
            <a:ext cx="3905245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Педагогический конкурс цифровых ресурсов «Школа будущего»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/>
              <a:t>При поддержке министерства общего и профессионального образования Ростовской области ООО «Компания ГЭНДАЛЬФ» провела педагогический конкурс цифровых ресурсов «Школа будущего».</a:t>
            </a:r>
          </a:p>
          <a:p>
            <a:pPr algn="ctr"/>
            <a:r>
              <a:rPr lang="ru-RU" b="1" dirty="0" smtClean="0"/>
              <a:t>Конкурс состоялся в рамках XII Южно-Российской межрегиональной научно-практической конференции – выставки «Информационные технологии – 2012» на базе КВЦ «</a:t>
            </a:r>
            <a:r>
              <a:rPr lang="ru-RU" b="1" dirty="0" err="1" smtClean="0"/>
              <a:t>ВертолЭкспо</a:t>
            </a:r>
            <a:r>
              <a:rPr lang="ru-RU" b="1" dirty="0" smtClean="0"/>
              <a:t>» 15-16 ноября 2012 года.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AM_72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Педагогический конкурс цифровых ресурсов «Школа будущего»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/>
              <a:t>Работы, поступившие на Педагогический конкурс цифровых ресурсов «Школа будущего» рассматривали:</a:t>
            </a:r>
          </a:p>
          <a:p>
            <a:r>
              <a:rPr lang="ru-RU" b="1" dirty="0" err="1" smtClean="0"/>
              <a:t>Шеремет</a:t>
            </a:r>
            <a:r>
              <a:rPr lang="ru-RU" b="1" dirty="0" smtClean="0"/>
              <a:t> А.Н. </a:t>
            </a:r>
            <a:r>
              <a:rPr lang="ru-RU" dirty="0" smtClean="0"/>
              <a:t>– генеральный директор ГК «ГЭНДАЛЬФ», председатель жюри</a:t>
            </a:r>
          </a:p>
          <a:p>
            <a:r>
              <a:rPr lang="ru-RU" b="1" dirty="0" err="1" smtClean="0"/>
              <a:t>СухлоевМ.П</a:t>
            </a:r>
            <a:r>
              <a:rPr lang="ru-RU" b="1" dirty="0" smtClean="0"/>
              <a:t>. </a:t>
            </a:r>
            <a:r>
              <a:rPr lang="ru-RU" dirty="0" smtClean="0"/>
              <a:t>- доцент кафедры информационных технологий ГБОУ ДПО РО РИПК и ППРО, к.п.н., член жюри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Тараненко И.А. </a:t>
            </a:r>
            <a:r>
              <a:rPr lang="ru-RU" dirty="0" smtClean="0"/>
              <a:t>– начальник отдела комплексных решений ГК «ГЭНДАЛЬФ», член жюри.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Педагогический конкурс цифровых ресурсов «Школа будущего»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На конкурс поступило 90 заявок, 88 – работ.</a:t>
            </a:r>
          </a:p>
          <a:p>
            <a:pPr algn="ctr">
              <a:buNone/>
            </a:pPr>
            <a:r>
              <a:rPr lang="ru-RU" b="1" dirty="0" smtClean="0"/>
              <a:t>В финал конкурса были отобраны работы:</a:t>
            </a:r>
          </a:p>
          <a:p>
            <a:pPr lvl="0"/>
            <a:r>
              <a:rPr lang="ru-RU" dirty="0" smtClean="0"/>
              <a:t>Ткаченко И.И. – МБОУ Лицей № 7, г.Красный Сулин</a:t>
            </a:r>
          </a:p>
          <a:p>
            <a:pPr lvl="0"/>
            <a:r>
              <a:rPr lang="ru-RU" dirty="0" err="1" smtClean="0"/>
              <a:t>Таратухина</a:t>
            </a:r>
            <a:r>
              <a:rPr lang="ru-RU" dirty="0" smtClean="0"/>
              <a:t> Т.А. – МБОУ СОШ № 7, г.Сальск</a:t>
            </a:r>
          </a:p>
          <a:p>
            <a:pPr lvl="0"/>
            <a:r>
              <a:rPr lang="ru-RU" dirty="0" smtClean="0"/>
              <a:t>Паршиной А.М. – МБОУ СОШ № 1, г.Морозовск</a:t>
            </a:r>
          </a:p>
          <a:p>
            <a:pPr lvl="0"/>
            <a:r>
              <a:rPr lang="ru-RU" dirty="0" smtClean="0"/>
              <a:t>Долгополовой М.В. – МБОУ Гимназия № 7, г.Батайск</a:t>
            </a:r>
          </a:p>
          <a:p>
            <a:pPr lvl="0"/>
            <a:r>
              <a:rPr lang="ru-RU" dirty="0" smtClean="0"/>
              <a:t>Пархоменко Э.И. – МБОУ СОШ № 110, г.Ростов-на-Дону</a:t>
            </a:r>
          </a:p>
          <a:p>
            <a:pPr lvl="0"/>
            <a:r>
              <a:rPr lang="ru-RU" dirty="0" err="1" smtClean="0"/>
              <a:t>Жгун</a:t>
            </a:r>
            <a:r>
              <a:rPr lang="ru-RU" dirty="0" smtClean="0"/>
              <a:t> Н.А. – МБОУ </a:t>
            </a:r>
            <a:r>
              <a:rPr lang="ru-RU" dirty="0" err="1" smtClean="0"/>
              <a:t>д</a:t>
            </a:r>
            <a:r>
              <a:rPr lang="ru-RU" dirty="0" smtClean="0"/>
              <a:t>/с № 78, г.Таганрог</a:t>
            </a:r>
          </a:p>
          <a:p>
            <a:pPr lvl="0"/>
            <a:r>
              <a:rPr lang="ru-RU" dirty="0" err="1" smtClean="0"/>
              <a:t>Лапуновой</a:t>
            </a:r>
            <a:r>
              <a:rPr lang="ru-RU" dirty="0" smtClean="0"/>
              <a:t> А.А. – МБОУ СОШ № 7, г.Сальск</a:t>
            </a:r>
          </a:p>
          <a:p>
            <a:pPr lvl="0"/>
            <a:r>
              <a:rPr lang="ru-RU" dirty="0" smtClean="0"/>
              <a:t>Акимова М.Д. – МБОУ Лицей №9, г.Сальск</a:t>
            </a:r>
          </a:p>
          <a:p>
            <a:pPr lvl="0"/>
            <a:r>
              <a:rPr lang="ru-RU" dirty="0" smtClean="0"/>
              <a:t>Бабкина Л.А. – МБОУ </a:t>
            </a:r>
            <a:r>
              <a:rPr lang="ru-RU" dirty="0" err="1" smtClean="0"/>
              <a:t>Суховская</a:t>
            </a:r>
            <a:r>
              <a:rPr lang="ru-RU" dirty="0" smtClean="0"/>
              <a:t> СОШ, Тацинский р-н</a:t>
            </a:r>
          </a:p>
          <a:p>
            <a:pPr lvl="0"/>
            <a:r>
              <a:rPr lang="ru-RU" dirty="0" err="1" smtClean="0"/>
              <a:t>Бушева</a:t>
            </a:r>
            <a:r>
              <a:rPr lang="ru-RU" dirty="0" smtClean="0"/>
              <a:t> Н.В. – МБОУ </a:t>
            </a:r>
            <a:r>
              <a:rPr lang="ru-RU" dirty="0" err="1" smtClean="0"/>
              <a:t>Кулешовская</a:t>
            </a:r>
            <a:r>
              <a:rPr lang="ru-RU" dirty="0" smtClean="0"/>
              <a:t> СОШ № 17, Азовский р-н</a:t>
            </a:r>
          </a:p>
          <a:p>
            <a:pPr lvl="0"/>
            <a:r>
              <a:rPr lang="ru-RU" dirty="0" err="1" smtClean="0"/>
              <a:t>Газалиева</a:t>
            </a:r>
            <a:r>
              <a:rPr lang="ru-RU" dirty="0" smtClean="0"/>
              <a:t> С.Р. – МБОУ СОШ № 12, г.Батайск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Награждение</a:t>
            </a:r>
            <a:endParaRPr lang="ru-RU" b="1" dirty="0"/>
          </a:p>
        </p:txBody>
      </p:sp>
      <p:pic>
        <p:nvPicPr>
          <p:cNvPr id="5" name="Рисунок 4" descr="SAM_72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14599">
            <a:off x="399629" y="2302868"/>
            <a:ext cx="4667251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AM_72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321177">
            <a:off x="4824975" y="1976947"/>
            <a:ext cx="3466440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115</TotalTime>
  <Words>343</Words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  XII Южно-Российская межрегиональная   научно-практическая конференция-выставка "Информационные технологии в образовании"  "ИTO-Ростов-2012" </vt:lpstr>
      <vt:lpstr> г. Ростов-на-Дону  15 – 16 ноября 2012 года </vt:lpstr>
      <vt:lpstr>Слайд 3</vt:lpstr>
      <vt:lpstr>Секции:</vt:lpstr>
      <vt:lpstr>Слайд 5</vt:lpstr>
      <vt:lpstr>Педагогический конкурс цифровых ресурсов «Школа будущего» </vt:lpstr>
      <vt:lpstr>Педагогический конкурс цифровых ресурсов «Школа будущего»</vt:lpstr>
      <vt:lpstr>Педагогический конкурс цифровых ресурсов «Школа будущего»</vt:lpstr>
      <vt:lpstr>Награждение</vt:lpstr>
      <vt:lpstr>Диплом финалиста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XII Южно-Российская межрегиональная   научно-практическая конференция-выставка "Информационные технологии в образовании"  "ИTO-Ростов-2012" </dc:title>
  <cp:lastModifiedBy>Учитель 2</cp:lastModifiedBy>
  <cp:revision>14</cp:revision>
  <dcterms:modified xsi:type="dcterms:W3CDTF">2012-11-26T08:31:15Z</dcterms:modified>
</cp:coreProperties>
</file>