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3" r:id="rId12"/>
    <p:sldId id="274" r:id="rId13"/>
    <p:sldId id="275" r:id="rId14"/>
    <p:sldId id="276" r:id="rId15"/>
    <p:sldId id="263" r:id="rId16"/>
    <p:sldId id="277" r:id="rId17"/>
    <p:sldId id="278" r:id="rId18"/>
    <p:sldId id="279" r:id="rId19"/>
    <p:sldId id="280" r:id="rId20"/>
    <p:sldId id="281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4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gov.cap.ru/UserFiles/news/20130719/krasnaya_kni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84"/>
            <a:ext cx="5715000" cy="4286250"/>
          </a:xfrm>
          <a:prstGeom prst="rect">
            <a:avLst/>
          </a:prstGeom>
          <a:noFill/>
        </p:spPr>
      </p:pic>
      <p:pic>
        <p:nvPicPr>
          <p:cNvPr id="1026" name="Picture 2" descr="http://s40.radikal.ru/i090/1202/0a/d0b89f77a14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572008"/>
            <a:ext cx="8115328" cy="1857388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28736"/>
            <a:ext cx="8072494" cy="371477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КРАСНАЯ КНИГА  ЧУВАШСКОЙ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РЕСПУБЛИКИ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70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allpaperstock.net/wallpapers/thumbs/13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57818" y="5286388"/>
            <a:ext cx="3786182" cy="15716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Сверчок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обыкновенный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 descr="&amp;Scy;&amp;Vcy;&amp;IEcy;&amp;Rcy;&amp;CHcy;&amp;Ocy;&amp;Kcy; &amp;Ocy;&amp;Bcy;&amp;Ycy;&amp;Kcy;&amp;Ncy;&amp;Ocy;&amp;Vcy;&amp;IEcy;&amp;Ncy;&amp;Ncy;&amp;Y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04"/>
            <a:ext cx="4956920" cy="607223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141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dc367.4shared.com/img/wg3PtcDE/s7/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428992" y="5500702"/>
            <a:ext cx="5257808" cy="1000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Бурундук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i033.radikal.ru/0905/0f/903388cd89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57166"/>
            <a:ext cx="6662061" cy="500066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859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dc367.4shared.com/img/wg3PtcDE/s7/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58" y="0"/>
            <a:ext cx="91297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5572140"/>
            <a:ext cx="8186766" cy="12858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Горностай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Picture 4" descr="http://s60.radikal.ru/i170/1003/f3/1619ae7b75d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428603"/>
            <a:ext cx="6215106" cy="4897505"/>
          </a:xfrm>
          <a:prstGeom prst="rect">
            <a:avLst/>
          </a:prstGeom>
          <a:noFill/>
        </p:spPr>
      </p:pic>
    </p:spTree>
  </p:cSld>
  <p:clrMapOvr>
    <a:masterClrMapping/>
  </p:clrMapOvr>
  <p:transition advTm="323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dc367.4shared.com/img/wg3PtcDE/s7/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58" y="0"/>
            <a:ext cx="91297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5286388"/>
            <a:ext cx="7772400" cy="15716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Выхухоль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4" descr="http://content.foto.mail.ru/mail/linalin74/_answers/i-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57166"/>
            <a:ext cx="6066692" cy="4929222"/>
          </a:xfrm>
          <a:prstGeom prst="rect">
            <a:avLst/>
          </a:prstGeom>
          <a:noFill/>
        </p:spPr>
      </p:pic>
    </p:spTree>
  </p:cSld>
  <p:clrMapOvr>
    <a:masterClrMapping/>
  </p:clrMapOvr>
  <p:transition advTm="3453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dc367.4shared.com/img/wg3PtcDE/s7/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71604" y="5500702"/>
            <a:ext cx="6572296" cy="135729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Соня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4" descr="http://icdn.lenta.ru/images/0000/0074/000000749979/pic_13584539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357165"/>
            <a:ext cx="6500858" cy="5171137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937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5.uploads.ru/t/gtyv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143240" y="2071678"/>
            <a:ext cx="5543560" cy="394812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Растения, занесённые в Красную книгу Чувашской Республики: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6672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allpaperstock.net/wallpapers/thumbs/13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9853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5643578"/>
            <a:ext cx="7758138" cy="857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Купальница европейская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http://cs316321.userapi.com/v316321548/138f/q5IwjStduu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428604"/>
            <a:ext cx="6852753" cy="528641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328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allpaperstock.net/wallpapers/thumbs/13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9853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071670" y="5643578"/>
            <a:ext cx="6615130" cy="857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Прострел раскрытый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http://macroid.ru/_data/medium/40/IMG_2228_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57166"/>
            <a:ext cx="7436053" cy="507207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641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allpaperstock.net/wallpapers/thumbs/13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5715016"/>
            <a:ext cx="7972452" cy="11429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Голубика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0" name="Picture 4" descr="http://ysadovod.ru/wp-content/uploads/2011/12/golubi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57165"/>
            <a:ext cx="6643734" cy="5154623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656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allpaperstock.net/wallpapers/thumbs/13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5929330"/>
            <a:ext cx="8115328" cy="9286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Морошка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 descr="http://www.nature-style.ru/files/gallery/Foto/%D0%E0%F1%F2%E5%ED%E8%FF/yg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3987" y="428604"/>
            <a:ext cx="7746219" cy="521497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578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-fotki.yandex.ru/get/6/160878850.1b0/0_7b620_ad656972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513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928802"/>
            <a:ext cx="8258204" cy="457203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   </a:t>
            </a:r>
            <a:r>
              <a:rPr lang="ru-RU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Красная книга Чувашской Республики является республиканским постоянно обновляющимся документом и состоит из двух томов: первый - редкие и находящиеся под угрозой исчезновения виды растений, животных и других организмов; второй - почвы.</a:t>
            </a:r>
            <a:endParaRPr lang="ru-RU" sz="35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23156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allpaperstock.net/wallpapers/thumbs/13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00100" y="5715016"/>
            <a:ext cx="7686700" cy="11429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Кувшинка белая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http://www.proshkolu.ru/content/media/pic/std/2000000/1772000/1771545-d4aab9eb43fdc8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5" y="428604"/>
            <a:ext cx="6762795" cy="5072098"/>
          </a:xfrm>
          <a:prstGeom prst="rect">
            <a:avLst/>
          </a:prstGeom>
          <a:noFill/>
        </p:spPr>
      </p:pic>
    </p:spTree>
  </p:cSld>
  <p:clrMapOvr>
    <a:masterClrMapping/>
  </p:clrMapOvr>
  <p:transition advTm="3203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img.slidespace.ru/2013/08/18/11357/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281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3.proshkolu.ru/content/media/pic/std/2000000/1193000/1192538-4f1ceef6bb718c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72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4214842" cy="101122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143504" y="500042"/>
            <a:ext cx="3543296" cy="55197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6" name="Picture 4" descr="http://priroda2011.ucoz.ru/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1" y="500042"/>
            <a:ext cx="3828355" cy="57150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714356"/>
            <a:ext cx="42148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2001 году была издана 1-я часть 1-го тома Красной книги Чувашской Республики, посвященный растениям и грибам. </a:t>
            </a:r>
          </a:p>
          <a:p>
            <a:r>
              <a:rPr lang="ru-RU" sz="2800" dirty="0" smtClean="0"/>
              <a:t>В неё включены 243 вида и 1 подвид растений и грибов.</a:t>
            </a:r>
            <a:endParaRPr lang="ru-RU" sz="2800" dirty="0"/>
          </a:p>
        </p:txBody>
      </p:sp>
    </p:spTree>
  </p:cSld>
  <p:clrMapOvr>
    <a:masterClrMapping/>
  </p:clrMapOvr>
  <p:transition spd="med" advTm="14594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3.proshkolu.ru/content/media/pic/std/2000000/1193000/1192538-4f1ceef6bb718c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72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571480"/>
            <a:ext cx="3714776" cy="5429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447800"/>
            <a:ext cx="3786214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В 2011 году была издана 2-я часть 1-го тома, посвященная животному миру Чувашии.</a:t>
            </a:r>
            <a:endParaRPr lang="ru-RU" sz="3200" dirty="0"/>
          </a:p>
        </p:txBody>
      </p:sp>
      <p:pic>
        <p:nvPicPr>
          <p:cNvPr id="19460" name="Picture 4" descr="http://www.rbcu.ru/upload/iblock/f2a/Kr%20kniga%20Chuva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571480"/>
            <a:ext cx="4086254" cy="557216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938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5.uploads.ru/t/3MN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643042" y="2214554"/>
            <a:ext cx="7143800" cy="3805246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    </a:t>
            </a:r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Некоторые животные, занесённые  в Красную книгу Чувашской Республики:</a:t>
            </a:r>
            <a:endParaRPr lang="ru-RU" sz="3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6812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http://wp.1920x1080.org/wp-content/uploads/2011/12/1920x1080-desktop-wallpaper-themes-3956051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649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357686" y="5857892"/>
            <a:ext cx="3143272" cy="10001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Аист чёрный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&amp;Acy;&amp;Icy;&amp;Scy;&amp;Tcy; &amp;CHcy;&amp;IEcy;&amp;Rcy;&amp;Ncy;&amp;Y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17461"/>
            <a:ext cx="3357586" cy="616628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672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wallpaperstock.net/wallpapers/thumbs/13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86446" y="4929198"/>
            <a:ext cx="3357554" cy="19288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ГОРЛИЦА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ОБЫКНОВЕННАЯ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6626" name="Picture 2" descr="&amp;Gcy;&amp;Ocy;&amp;Rcy;&amp;Lcy;&amp;Icy;&amp;TScy;&amp;Acy; &amp;Ocy;&amp;Bcy;&amp;Ycy;&amp;Kcy;&amp;Ncy;&amp;Ocy;&amp;Vcy;&amp;IEcy;&amp;Ncy;&amp;Ncy;&amp;Acy;&amp;Y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7" y="571480"/>
            <a:ext cx="5407891" cy="528641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37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allpaperstock.net/wallpapers/thumbs/13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9853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500694" y="5786454"/>
            <a:ext cx="3186106" cy="7143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Филин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&amp;Fcy;&amp;Icy;&amp;Lcy;&amp;Icy;&amp;N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5316277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641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wallpaperstock.net/wallpapers/thumbs/135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265" y="0"/>
            <a:ext cx="921226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57818" y="5214950"/>
            <a:ext cx="3786182" cy="12144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Зимородок обыкновенный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&amp;Zcy;&amp;Icy;&amp;Mcy;&amp;Ocy;&amp;Rcy;&amp;Ocy;&amp;Dcy;&amp;Ocy;&amp;Kcy; &amp;Ocy;&amp;Bcy;&amp;Ycy;&amp;Kcy;&amp;Ncy;&amp;Ocy;&amp;Vcy;&amp;IEcy;&amp;Ncy;&amp;Ncy;&amp;Y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357166"/>
            <a:ext cx="5072098" cy="614366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272</TotalTime>
  <Words>135</Words>
  <Application>Microsoft Office PowerPoint</Application>
  <PresentationFormat>Экран (4:3)</PresentationFormat>
  <Paragraphs>25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Справедливость</vt:lpstr>
      <vt:lpstr>Слайд 1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 Чувашии</dc:title>
  <cp:lastModifiedBy>Admin</cp:lastModifiedBy>
  <cp:revision>30</cp:revision>
  <dcterms:modified xsi:type="dcterms:W3CDTF">2014-01-23T18:41:06Z</dcterms:modified>
</cp:coreProperties>
</file>