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65" r:id="rId6"/>
    <p:sldId id="261" r:id="rId7"/>
    <p:sldId id="262" r:id="rId8"/>
    <p:sldId id="263" r:id="rId9"/>
    <p:sldId id="264" r:id="rId10"/>
    <p:sldId id="266" r:id="rId11"/>
    <p:sldId id="267" r:id="rId12"/>
    <p:sldId id="269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440" autoAdjust="0"/>
    <p:restoredTop sz="94660"/>
  </p:normalViewPr>
  <p:slideViewPr>
    <p:cSldViewPr>
      <p:cViewPr varScale="1">
        <p:scale>
          <a:sx n="69" d="100"/>
          <a:sy n="69" d="100"/>
        </p:scale>
        <p:origin x="-5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2391-BBEE-455F-A090-499E49129264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486C4-5EEA-4D95-9A8A-2CA2BAF3E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2391-BBEE-455F-A090-499E49129264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486C4-5EEA-4D95-9A8A-2CA2BAF3E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2391-BBEE-455F-A090-499E49129264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486C4-5EEA-4D95-9A8A-2CA2BAF3E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2391-BBEE-455F-A090-499E49129264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486C4-5EEA-4D95-9A8A-2CA2BAF3E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2391-BBEE-455F-A090-499E49129264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486C4-5EEA-4D95-9A8A-2CA2BAF3E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2391-BBEE-455F-A090-499E49129264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486C4-5EEA-4D95-9A8A-2CA2BAF3E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2391-BBEE-455F-A090-499E49129264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486C4-5EEA-4D95-9A8A-2CA2BAF3E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2391-BBEE-455F-A090-499E49129264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486C4-5EEA-4D95-9A8A-2CA2BAF3E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2391-BBEE-455F-A090-499E49129264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486C4-5EEA-4D95-9A8A-2CA2BAF3E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2391-BBEE-455F-A090-499E49129264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486C4-5EEA-4D95-9A8A-2CA2BAF3E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2391-BBEE-455F-A090-499E49129264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486C4-5EEA-4D95-9A8A-2CA2BAF3E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E2391-BBEE-455F-A090-499E49129264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486C4-5EEA-4D95-9A8A-2CA2BAF3E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0a06c0dd59bedb64ab613459ecfbd4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1117959">
            <a:off x="4720865" y="645824"/>
            <a:ext cx="4517996" cy="5514427"/>
          </a:xfrm>
          <a:ln w="38100">
            <a:solidFill>
              <a:srgbClr val="FFC000"/>
            </a:solidFill>
          </a:ln>
          <a:scene3d>
            <a:camera prst="perspectiveContrastingLeftFacing"/>
            <a:lightRig rig="threePt" dir="t"/>
          </a:scene3d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 rot="20918615">
            <a:off x="558648" y="2038655"/>
            <a:ext cx="5802267" cy="3349003"/>
          </a:xfrm>
          <a:ln>
            <a:noFill/>
          </a:ln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i="1" spc="50" dirty="0" smtClean="0">
                <a:ln w="11430">
                  <a:noFill/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КУНГУРСКАЯ ЛЕДЯНАЯ ПЕЩЕРА</a:t>
            </a:r>
            <a:r>
              <a:rPr lang="en-US" sz="6000" i="1" spc="50" dirty="0" smtClean="0">
                <a:ln w="11430">
                  <a:noFill/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– </a:t>
            </a:r>
            <a:r>
              <a:rPr lang="ru-RU" sz="6000" i="1" spc="50" dirty="0" smtClean="0">
                <a:ln w="11430">
                  <a:noFill/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sz="6000" i="1" spc="50" dirty="0" smtClean="0">
                <a:ln w="11430">
                  <a:noFill/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6000" i="1" spc="50" dirty="0" smtClean="0">
                <a:ln w="11430">
                  <a:noFill/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sz="6000" i="1" spc="50" dirty="0" smtClean="0">
                <a:ln w="11430">
                  <a:noFill/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i="1" spc="50" dirty="0" smtClean="0">
                <a:ln w="11430">
                  <a:noFill/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один из природных уникумов </a:t>
            </a:r>
            <a:r>
              <a:rPr lang="ru-RU" sz="3600" i="1" spc="50" dirty="0" err="1" smtClean="0">
                <a:ln w="11430">
                  <a:noFill/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урала</a:t>
            </a:r>
            <a:r>
              <a:rPr lang="ru-RU" sz="3600" i="1" spc="50" dirty="0" smtClean="0">
                <a:ln w="11430">
                  <a:noFill/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.</a:t>
            </a:r>
            <a:endParaRPr lang="ru-RU" sz="6000" i="1" spc="50" dirty="0">
              <a:ln w="11430">
                <a:noFill/>
              </a:ln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(74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1934" y="928670"/>
            <a:ext cx="4071965" cy="5000660"/>
          </a:xfrm>
          <a:ln w="57150">
            <a:solidFill>
              <a:srgbClr val="99CCFF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857232"/>
            <a:ext cx="3008313" cy="5119691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одной из легенд, в 1578—1579 годах в окрестностях пещеры зимовал отряд Ермака, перед походом в Сибирь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73050"/>
            <a:ext cx="8115328" cy="61563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1959 году была обнаружена древняя пещерная живопись.</a:t>
            </a:r>
          </a:p>
          <a:p>
            <a:endParaRPr lang="ru-RU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2003 году был снят документальный фильм «Большой Урал и Екатеринбург», в который вошёл сюжет о </a:t>
            </a:r>
            <a:r>
              <a:rPr lang="ru-RU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Кунгурской</a:t>
            </a: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пещере.</a:t>
            </a:r>
          </a:p>
          <a:p>
            <a:endParaRPr lang="ru-RU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31 декабря 1974 года группа студентов спелеологов была вынуждена встретить Новый год в одном из гротов пещеры, в связи с внезапным обвалом пород, загородившим выход наружу.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072494" cy="600079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lvl="2"/>
            <a:r>
              <a:rPr lang="ru-RU" u="sng" dirty="0" smtClean="0">
                <a:solidFill>
                  <a:schemeClr val="tx1"/>
                </a:solidFill>
              </a:rPr>
              <a:t>Презентацию </a:t>
            </a:r>
            <a:r>
              <a:rPr lang="ru-RU" u="sng" dirty="0" smtClean="0">
                <a:solidFill>
                  <a:schemeClr val="tx1"/>
                </a:solidFill>
              </a:rPr>
              <a:t>подготовили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Захарова    Аня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ru-RU" sz="44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Корзников</a:t>
            </a:r>
            <a:r>
              <a:rPr lang="ru-RU" sz="4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Саша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Осипова    Марина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Семёнова    Настя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Соколов    Игорь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Швец    Богдан</a:t>
            </a:r>
            <a:endParaRPr lang="ru-RU" sz="4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p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85728"/>
            <a:ext cx="8572560" cy="62151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6_f_k_pecher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8715436" cy="635798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214422"/>
            <a:ext cx="8115328" cy="3565536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Пещера имеет четыре яруса ходов. Она образовалась в толще горных пород  в результате деятельности подземных вод. Растворивших и вынесших гипсы и ангидриты.</a:t>
            </a:r>
            <a:endParaRPr lang="ru-RU" sz="4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kungu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29189" y="500042"/>
            <a:ext cx="3929091" cy="5929354"/>
          </a:xfrm>
          <a:scene3d>
            <a:camera prst="perspectiveLeft"/>
            <a:lightRig rig="threePt" dir="t"/>
          </a:scene3d>
        </p:spPr>
      </p:pic>
      <p:sp>
        <p:nvSpPr>
          <p:cNvPr id="15" name="Текст 14"/>
          <p:cNvSpPr>
            <a:spLocks noGrp="1"/>
          </p:cNvSpPr>
          <p:nvPr>
            <p:ph type="body" sz="half" idx="2"/>
          </p:nvPr>
        </p:nvSpPr>
        <p:spPr>
          <a:xfrm>
            <a:off x="457200" y="928670"/>
            <a:ext cx="5186370" cy="5197493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Пещера находится в Пермском крае, на правом берегу реки Сылвы на окраине города Кунгур в селе Филипповка</a:t>
            </a:r>
          </a:p>
          <a:p>
            <a:endParaRPr lang="ru-RU" sz="28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Протяжённость составляет около  5700 м , из них около 2000 м оборудовано для посещения туристами</a:t>
            </a:r>
          </a:p>
          <a:p>
            <a:endParaRPr lang="ru-RU" sz="28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224" y="642918"/>
            <a:ext cx="4286280" cy="4691063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Пещера включает в себя 58 гротов.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Грот -  часть пещеры, просторный зал,  значительное расширение, которому предшествует узкий проход.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Первый грот зовётся  - Бриллиантовым 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7" name="Содержимое 6" descr="kungurbig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68656">
            <a:off x="5500694" y="1000108"/>
            <a:ext cx="3000396" cy="5300776"/>
          </a:xfrm>
        </p:spPr>
      </p:pic>
      <p:pic>
        <p:nvPicPr>
          <p:cNvPr id="8" name="Содержимое 4" descr="0_990a_3f0ffc91_X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85110">
            <a:off x="816881" y="3098350"/>
            <a:ext cx="4190997" cy="3143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20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85728"/>
            <a:ext cx="8572560" cy="62151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285720" y="357166"/>
            <a:ext cx="6858048" cy="235745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Пещера насчитывает 70 озёр. Самое крупное из них  - Большое подземное озеро,  имеет объём 1300 м³ , площадь 1460 м², глубину — до 5 м.</a:t>
            </a:r>
            <a:endParaRPr lang="ru-RU" sz="2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Всё богатство пещеры это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58204" cy="63976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Сталактиты  </a:t>
            </a:r>
            <a:r>
              <a:rPr lang="ru-RU" sz="2800" dirty="0" smtClean="0">
                <a:solidFill>
                  <a:srgbClr val="FFFF00"/>
                </a:solidFill>
              </a:rPr>
              <a:t>       </a:t>
            </a:r>
            <a:r>
              <a:rPr lang="ru-RU" sz="2800" dirty="0" smtClean="0"/>
              <a:t>                 </a:t>
            </a:r>
            <a:r>
              <a:rPr lang="ru-RU" sz="2800" dirty="0" smtClean="0">
                <a:solidFill>
                  <a:schemeClr val="tx1"/>
                </a:solidFill>
              </a:rPr>
              <a:t> и                 сталагмиты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8" name="Содержимое 7" descr="58275052_b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21013946">
            <a:off x="541903" y="2604312"/>
            <a:ext cx="4040188" cy="3365320"/>
          </a:xfrm>
          <a:ln w="76200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9" name="Содержимое 8" descr="Stalagmity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 rot="635247">
            <a:off x="5286380" y="2500306"/>
            <a:ext cx="2862425" cy="3951288"/>
          </a:xfrm>
          <a:ln w="57150">
            <a:solidFill>
              <a:srgbClr val="FFFF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46" y="356852"/>
            <a:ext cx="5728223" cy="589407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4400" dirty="0" smtClean="0"/>
              <a:t>Интересные факты:</a:t>
            </a:r>
            <a:endParaRPr lang="ru-RU" sz="4400" dirty="0"/>
          </a:p>
        </p:txBody>
      </p:sp>
      <p:pic>
        <p:nvPicPr>
          <p:cNvPr id="5" name="Содержимое 4" descr="Изображение 0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285860"/>
            <a:ext cx="8572560" cy="514353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план ледяной пещеры был составлен в 1703 году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311022">
            <a:off x="4192036" y="1409147"/>
            <a:ext cx="4511679" cy="4444223"/>
          </a:xfrm>
          <a:ln w="76200">
            <a:solidFill>
              <a:schemeClr val="accent4">
                <a:lumMod val="40000"/>
                <a:lumOff val="60000"/>
              </a:schemeClr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21166903">
            <a:off x="516084" y="810282"/>
            <a:ext cx="2978829" cy="499175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Экскурсии по пещере проводятся с 1914 года  и первым  хранителем и экскурсоводом был </a:t>
            </a:r>
          </a:p>
          <a:p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Хлебников Александр Тимофеевич</a:t>
            </a:r>
            <a:endParaRPr lang="ru-RU" sz="28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535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5050" y="857232"/>
            <a:ext cx="5111750" cy="4857784"/>
          </a:xfrm>
          <a:ln w="76200">
            <a:solidFill>
              <a:srgbClr val="FFFF00"/>
            </a:solidFill>
            <a:prstDash val="sysDot"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714357"/>
            <a:ext cx="3008313" cy="500066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В среднем посещаемость  </a:t>
            </a:r>
            <a:r>
              <a:rPr lang="ru-RU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80 000 человек в год.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Возле пещеры  построен  туристический комплекс </a:t>
            </a:r>
            <a:r>
              <a:rPr lang="ru-RU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«Сталагмит».</a:t>
            </a:r>
            <a:endParaRPr lang="ru-RU" sz="32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175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КУНГУРСКАЯ ЛЕДЯНАЯ ПЕЩЕРА –   один из природных уникумов урала.</vt:lpstr>
      <vt:lpstr>Слайд 2</vt:lpstr>
      <vt:lpstr>Слайд 3</vt:lpstr>
      <vt:lpstr>Слайд 4</vt:lpstr>
      <vt:lpstr>Слайд 5</vt:lpstr>
      <vt:lpstr>Всё богатство пещеры это</vt:lpstr>
      <vt:lpstr>Интересные факты: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КУНГУРСКАЯ ЛЕДЯНАЯ ПЕЩЕРА</dc:title>
  <dc:creator>SamLab.ws</dc:creator>
  <cp:lastModifiedBy>Варвара</cp:lastModifiedBy>
  <cp:revision>25</cp:revision>
  <dcterms:created xsi:type="dcterms:W3CDTF">2012-02-25T11:12:56Z</dcterms:created>
  <dcterms:modified xsi:type="dcterms:W3CDTF">2014-01-23T18:51:09Z</dcterms:modified>
</cp:coreProperties>
</file>