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89" r:id="rId3"/>
    <p:sldId id="256" r:id="rId4"/>
    <p:sldId id="291" r:id="rId5"/>
    <p:sldId id="292" r:id="rId6"/>
    <p:sldId id="257" r:id="rId7"/>
    <p:sldId id="259" r:id="rId8"/>
    <p:sldId id="263" r:id="rId9"/>
    <p:sldId id="262" r:id="rId10"/>
    <p:sldId id="282" r:id="rId11"/>
    <p:sldId id="285" r:id="rId12"/>
    <p:sldId id="284" r:id="rId13"/>
    <p:sldId id="287" r:id="rId14"/>
    <p:sldId id="286" r:id="rId15"/>
    <p:sldId id="288" r:id="rId16"/>
    <p:sldId id="290" r:id="rId17"/>
    <p:sldId id="275" r:id="rId18"/>
    <p:sldId id="271" r:id="rId19"/>
    <p:sldId id="279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A50021"/>
    <a:srgbClr val="000099"/>
    <a:srgbClr val="0066CC"/>
    <a:srgbClr val="990000"/>
    <a:srgbClr val="CC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0" autoAdjust="0"/>
    <p:restoredTop sz="94660"/>
  </p:normalViewPr>
  <p:slideViewPr>
    <p:cSldViewPr>
      <p:cViewPr varScale="1">
        <p:scale>
          <a:sx n="88" d="100"/>
          <a:sy n="88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A50625-1308-4E4C-8D2F-36D982F02A0C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3324A1-8CCF-4B1F-A3A2-5CB3B6CC9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23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412B16-2385-4363-9A69-743AAE79F9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A5818-BDF7-41E9-9365-7070C296712B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3A6-20C5-4D72-AC9F-F8F0AC8D7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739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1A43-9E91-4E77-880C-069824C695B1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CAC1C-BFC8-4059-8879-0593C69F8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3555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C1372-350F-4A9E-B70F-E1A60D3D72E3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EBF6-3ED4-4CEE-9D31-9245DFADD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6223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FD484-9877-4AFE-836F-543E897AA153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24014-551F-44D4-86F3-BC1D4B095C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2988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32314-A072-47B7-8670-5AA889B4B8E2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B0E6B-5C0E-4DEE-BFC7-CC52937AF8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35080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EDB1-11B6-4949-A593-8352B8C7D341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41C23-0D3C-4FCD-8091-006DF25E11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22264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51F56-1CDB-46AD-B176-1186A64B198C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EDC06-5682-4768-A8C0-AFF4A1A7E4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0181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83DFB-0902-4C5E-97F1-796097971D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31688-EA19-4085-81E9-52D379F2E087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88399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063B-06AB-44C4-9895-AB8CA26F8B94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1A03-8CF4-45AB-99A4-70E1A8D05E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70686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F4C5-054D-4215-A26C-5281E2C67132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BE19-BDB4-4DA2-8EF7-1422C1AED0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93010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C9097-5E7F-4862-94AC-634B0022BE5E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11154-6B6C-4A85-8E76-0A8314EEC4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24716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E3A65-2CDB-4AE9-A166-202C19421DCE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D4686-338B-4AB4-9F1A-6D73A3063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1583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898-6950-423F-9EFC-D93DD3E30B18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11CA4-7F33-4C8E-B9D6-8A7FD65B37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94639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199F2-D40B-4145-A1BA-8B05D8C2BFEA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46F8A-55E5-4DAA-ADBC-BDC225541B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32076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BABE-185D-4002-A1CA-0F2FD6A30B6F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A4BAD-2D2A-4F3B-AB3B-0BF16611BF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8703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94E9-F71A-4A6C-81C7-0740773E6852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49B9B-4862-43CE-A97F-3F9F94C5D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119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810E5-2A1A-4C09-8C38-5093849A2BDD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E83A1-1070-43EB-B8DC-3C47240A5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6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1BC9-135A-4A02-B2D7-1D8F12702E47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039CB-EE1A-49A3-A857-2F5658BFB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26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9CF2-0027-4C0A-A9CC-088F9F233581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572E7-F579-493B-8727-660A2457D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0544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38A6F-F238-4EE5-A11D-2736ADD372ED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B727-E2B9-44BC-86A6-40D79EBDD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492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5E3E-873E-43FB-8557-6B37D654131D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0EBF1-BB69-4548-B520-2F8C81EBE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18970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E52C-210F-478D-9EF6-9B4FD6833263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033B-19CA-4B47-9B6F-CF3A53C26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8318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DB5F05-B799-4D37-8B8B-59A576CC0558}" type="datetimeFigureOut">
              <a:rPr lang="ru-RU"/>
              <a:pPr>
                <a:defRPr/>
              </a:pPr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3B5543-C6F9-48E3-9DBB-32597CEAB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93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982E3AA-5B76-4F86-A45F-EF87DD4E3652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CF71DFB-B8B5-482F-8E07-291D114F4F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36" r:id="rId2"/>
    <p:sldLayoutId id="2147483745" r:id="rId3"/>
    <p:sldLayoutId id="2147483737" r:id="rId4"/>
    <p:sldLayoutId id="2147483746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1187450" y="382588"/>
            <a:ext cx="7345363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государственное бюджетное образовательное учреждение 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среднего профессионального образования Ростовской области 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«Константиновский педагогический колледж»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4429124" y="1928802"/>
            <a:ext cx="3929058" cy="193899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defPPr>
              <a:defRPr lang="ru-RU"/>
            </a:defPPr>
            <a:lvl1pPr algn="ctr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</a:rPr>
              <a:t>Квасова Людмила Андреевна</a:t>
            </a:r>
          </a:p>
          <a:p>
            <a:pPr ea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</a:rPr>
              <a:t>Специальность Прикладная информатика,  3 курс</a:t>
            </a:r>
          </a:p>
          <a:p>
            <a:pPr ea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</a:rPr>
              <a:t>Руководитель проекта: Алексей Юлия Вадимовна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429132"/>
            <a:ext cx="5638800" cy="2038350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F:\Все красивые фотки\Новая папка (2)\DSC005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357298"/>
            <a:ext cx="2571768" cy="2786082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50" y="4500563"/>
            <a:ext cx="2786063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Мой девиз по жизни -здоровый образ жизни!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59000" r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857232"/>
            <a:ext cx="3786214" cy="5572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86188" y="3714750"/>
            <a:ext cx="4500562" cy="2554288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Награждение за активное в физкультурно-оздоровительной деятельности колледжа, высокие спортивные достижения , 2012 год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59000" r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000108"/>
            <a:ext cx="3714776" cy="5500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75" y="3929063"/>
            <a:ext cx="4643438" cy="2144712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Участие в соревнованиях по баскетболу на первенство ГБОУ СПО РО «КПК» среди девушек,  30.04.2012 г.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60000" r="-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642918"/>
            <a:ext cx="3857652" cy="5500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786188" y="3429000"/>
            <a:ext cx="5000625" cy="2962275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Участие в районном </a:t>
            </a:r>
            <a:r>
              <a:rPr lang="ru-RU" sz="2400" b="1" dirty="0" err="1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антинаркотическом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 марафоне «</a:t>
            </a:r>
            <a:r>
              <a:rPr lang="ru-RU" sz="2400" b="1" dirty="0" err="1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У-лица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 моего здоровья» в рамках районной </a:t>
            </a:r>
            <a:r>
              <a:rPr lang="ru-RU" sz="2400" b="1" dirty="0" err="1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антинаркотической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 акции «Здоровье нации – в наших руках»,  15.05.2012 г.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60000" r="-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1000108"/>
            <a:ext cx="364330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50" y="4143375"/>
            <a:ext cx="5072063" cy="2144713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Участие в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V-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ой Всероссийской Спартакиаде по военно-спортивному многоборью «ПРИЗЫВНИКИ РОССИИ-2012»,  02.11.2012 г.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60000" r="-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642918"/>
            <a:ext cx="371477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786188" y="3071813"/>
            <a:ext cx="5000625" cy="3371850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Участие в региональной студенческой научно-практической конференции «Возрастные, социальные, региональные проблемы сохранения здоровья людей в изменяющейся биосфере»,  30.04.2013 г.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uzyaka.ru/articles/wp-content/uploads/2013/02/baby-playing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10003"/>
            <a:ext cx="4143404" cy="2762269"/>
          </a:xfrm>
          <a:prstGeom prst="ellipse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5875" y="3143250"/>
            <a:ext cx="28511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</a:t>
            </a:r>
          </a:p>
        </p:txBody>
      </p:sp>
      <p:sp>
        <p:nvSpPr>
          <p:cNvPr id="5" name="Молния 4"/>
          <p:cNvSpPr/>
          <p:nvPr/>
        </p:nvSpPr>
        <p:spPr>
          <a:xfrm rot="20608943" flipH="1">
            <a:off x="4330700" y="2289175"/>
            <a:ext cx="2714625" cy="1214438"/>
          </a:xfrm>
          <a:prstGeom prst="lightningBol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Молния 5"/>
          <p:cNvSpPr/>
          <p:nvPr/>
        </p:nvSpPr>
        <p:spPr>
          <a:xfrm flipH="1">
            <a:off x="5072063" y="3500438"/>
            <a:ext cx="2714625" cy="1214437"/>
          </a:xfrm>
          <a:prstGeom prst="lightningBol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Молния 6"/>
          <p:cNvSpPr/>
          <p:nvPr/>
        </p:nvSpPr>
        <p:spPr>
          <a:xfrm rot="1317751" flipH="1">
            <a:off x="5057775" y="4964113"/>
            <a:ext cx="2714625" cy="1214437"/>
          </a:xfrm>
          <a:prstGeom prst="lightningBol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олния 7"/>
          <p:cNvSpPr/>
          <p:nvPr/>
        </p:nvSpPr>
        <p:spPr>
          <a:xfrm rot="20398194" flipH="1">
            <a:off x="2625725" y="1428750"/>
            <a:ext cx="2714625" cy="1214438"/>
          </a:xfrm>
          <a:prstGeom prst="lightningBol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Молния 8"/>
          <p:cNvSpPr/>
          <p:nvPr/>
        </p:nvSpPr>
        <p:spPr>
          <a:xfrm rot="19719484" flipH="1">
            <a:off x="1090613" y="1281113"/>
            <a:ext cx="2268537" cy="1292225"/>
          </a:xfrm>
          <a:prstGeom prst="lightningBol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Picture 10" descr="http://go-krit.com/uploads/posts/2011-02/thumbs/1297001832_image4059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642918"/>
            <a:ext cx="2056156" cy="1998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://onlytome.com/uploads/posts/2010-02/1265122623_75c8dcc9qcubclnd5txyfp2k79zxsz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429132"/>
            <a:ext cx="1851415" cy="20097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://foodmarkets.ru/upload/news/1371/YuXceyk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357430"/>
            <a:ext cx="2056874" cy="19764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http://www.teleport2001.ru/files/teleport/images/lek_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319346"/>
            <a:ext cx="1857388" cy="1703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http://sakha.gov.ru/sites/default/files/story/img/2011_11/29/%20%D0%B0%D0%B2%D1%82%D0%BE%D0%BC%D0%B0%D1%82%D1%8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85728"/>
            <a:ext cx="1821638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286375" y="285750"/>
            <a:ext cx="3643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latin typeface="Arial" pitchFamily="34" charset="0"/>
              </a:rPr>
              <a:t>ЦЕЛИ И ПЛАНЫ НА БУДУЩЕЕ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yerelgundem.com/uploads/haberler/2011/10/18/c942cb4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881" y="928670"/>
            <a:ext cx="2931673" cy="2857520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9220" name="Picture 4" descr="http://stat18.privet.ru/lr/0a27393b023926460ac81baa9eedda87"/>
          <p:cNvPicPr>
            <a:picLocks noChangeAspect="1" noChangeArrowheads="1"/>
          </p:cNvPicPr>
          <p:nvPr/>
        </p:nvPicPr>
        <p:blipFill>
          <a:blip r:embed="rId3"/>
          <a:srcRect l="2308" t="4718" b="4087"/>
          <a:stretch>
            <a:fillRect/>
          </a:stretch>
        </p:blipFill>
        <p:spPr bwMode="auto">
          <a:xfrm>
            <a:off x="3071802" y="1000108"/>
            <a:ext cx="2857520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http://ozpp.ru/netcat_files/Image/11276.jpg"/>
          <p:cNvPicPr>
            <a:picLocks noChangeAspect="1" noChangeArrowheads="1"/>
          </p:cNvPicPr>
          <p:nvPr/>
        </p:nvPicPr>
        <p:blipFill>
          <a:blip r:embed="rId4"/>
          <a:srcRect l="12188" t="1250" r="16562" b="4999"/>
          <a:stretch>
            <a:fillRect/>
          </a:stretch>
        </p:blipFill>
        <p:spPr bwMode="auto">
          <a:xfrm>
            <a:off x="5675955" y="857232"/>
            <a:ext cx="2968011" cy="292895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00063" y="928688"/>
            <a:ext cx="2714625" cy="27860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3250" y="1000125"/>
            <a:ext cx="2714625" cy="278606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6438" y="928688"/>
            <a:ext cx="2714625" cy="27860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85938" y="3429000"/>
            <a:ext cx="2714625" cy="278606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24" name="Picture 8" descr="http://im5-tub-ru.yandex.net/i?id=49995543-14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3429000"/>
            <a:ext cx="2857520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6" name="Прямая соединительная линия 15"/>
          <p:cNvCxnSpPr>
            <a:stCxn id="9218" idx="1"/>
          </p:cNvCxnSpPr>
          <p:nvPr/>
        </p:nvCxnSpPr>
        <p:spPr>
          <a:xfrm rot="16200000" flipH="1">
            <a:off x="887413" y="1316038"/>
            <a:ext cx="1938337" cy="20018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246313" y="3754438"/>
            <a:ext cx="1938337" cy="20018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6246813" y="1254125"/>
            <a:ext cx="1938338" cy="20018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3603625" y="1325563"/>
            <a:ext cx="1938337" cy="20018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4324350" y="3143250"/>
            <a:ext cx="3214688" cy="3298825"/>
          </a:xfrm>
          <a:prstGeom prst="ellipse">
            <a:avLst/>
          </a:prstGeom>
          <a:solidFill>
            <a:schemeClr val="bg1"/>
          </a:solidFill>
          <a:ln w="1079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>
                <a:solidFill>
                  <a:srgbClr val="0066CC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0839130">
            <a:off x="4421394" y="3901654"/>
            <a:ext cx="304551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cap="all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Тебе жить!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86375" y="285750"/>
            <a:ext cx="3643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/>
                </a:solidFill>
                <a:latin typeface="Arial" pitchFamily="34" charset="0"/>
              </a:rPr>
              <a:t>ЦЕЛИ И ПЛАНЫ НА БУДУЩЕЕ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5"/>
          <p:cNvSpPr>
            <a:spLocks noChangeArrowheads="1" noChangeShapeType="1" noTextEdit="1"/>
          </p:cNvSpPr>
          <p:nvPr/>
        </p:nvSpPr>
        <p:spPr bwMode="auto">
          <a:xfrm rot="-1599210">
            <a:off x="3600450" y="1196975"/>
            <a:ext cx="2952750" cy="823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Жизнь прекрасна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Улыбающееся лицо 2"/>
          <p:cNvSpPr/>
          <p:nvPr/>
        </p:nvSpPr>
        <p:spPr>
          <a:xfrm>
            <a:off x="857250" y="2000250"/>
            <a:ext cx="3214688" cy="3286125"/>
          </a:xfrm>
          <a:prstGeom prst="smileyFace">
            <a:avLst/>
          </a:prstGeom>
          <a:blipFill>
            <a:blip r:embed="rId3"/>
            <a:stretch>
              <a:fillRect/>
            </a:stretch>
          </a:blipFill>
          <a:ln w="571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3" name="WordArt 1"/>
          <p:cNvSpPr>
            <a:spLocks noChangeArrowheads="1" noChangeShapeType="1" noTextEdit="1"/>
          </p:cNvSpPr>
          <p:nvPr/>
        </p:nvSpPr>
        <p:spPr bwMode="auto">
          <a:xfrm rot="-5400000">
            <a:off x="166688" y="2333625"/>
            <a:ext cx="3371850" cy="2705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990000"/>
                </a:solidFill>
                <a:latin typeface="Times New Roman"/>
                <a:cs typeface="Times New Roman"/>
              </a:rPr>
              <a:t>Будущее в твоих руках!</a:t>
            </a:r>
          </a:p>
        </p:txBody>
      </p:sp>
      <p:sp>
        <p:nvSpPr>
          <p:cNvPr id="22534" name="WordArt 2"/>
          <p:cNvSpPr>
            <a:spLocks noChangeArrowheads="1" noChangeShapeType="1" noTextEdit="1"/>
          </p:cNvSpPr>
          <p:nvPr/>
        </p:nvSpPr>
        <p:spPr bwMode="auto">
          <a:xfrm rot="-1998199">
            <a:off x="2466975" y="752475"/>
            <a:ext cx="1584325" cy="8080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Говори</a:t>
            </a:r>
          </a:p>
        </p:txBody>
      </p:sp>
      <p:sp>
        <p:nvSpPr>
          <p:cNvPr id="22535" name="WordArt 3"/>
          <p:cNvSpPr>
            <a:spLocks noChangeArrowheads="1" noChangeShapeType="1" noTextEdit="1"/>
          </p:cNvSpPr>
          <p:nvPr/>
        </p:nvSpPr>
        <p:spPr bwMode="auto">
          <a:xfrm rot="-1651435">
            <a:off x="3022600" y="996950"/>
            <a:ext cx="1550988" cy="6842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Верь</a:t>
            </a:r>
          </a:p>
        </p:txBody>
      </p:sp>
      <p:sp>
        <p:nvSpPr>
          <p:cNvPr id="22536" name="WordArt 4"/>
          <p:cNvSpPr>
            <a:spLocks noChangeArrowheads="1" noChangeShapeType="1" noTextEdit="1"/>
          </p:cNvSpPr>
          <p:nvPr/>
        </p:nvSpPr>
        <p:spPr bwMode="auto">
          <a:xfrm rot="-1297983">
            <a:off x="3419475" y="1222375"/>
            <a:ext cx="1636713" cy="790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Думай</a:t>
            </a:r>
          </a:p>
        </p:txBody>
      </p:sp>
      <p:sp>
        <p:nvSpPr>
          <p:cNvPr id="22537" name="WordArt 6"/>
          <p:cNvSpPr>
            <a:spLocks noChangeArrowheads="1" noChangeShapeType="1" noTextEdit="1"/>
          </p:cNvSpPr>
          <p:nvPr/>
        </p:nvSpPr>
        <p:spPr bwMode="auto">
          <a:xfrm rot="-1004663">
            <a:off x="3983038" y="2151063"/>
            <a:ext cx="1862137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Выбирай</a:t>
            </a:r>
          </a:p>
        </p:txBody>
      </p:sp>
      <p:sp>
        <p:nvSpPr>
          <p:cNvPr id="22538" name="WordArt 7"/>
          <p:cNvSpPr>
            <a:spLocks noChangeArrowheads="1" noChangeShapeType="1" noTextEdit="1"/>
          </p:cNvSpPr>
          <p:nvPr/>
        </p:nvSpPr>
        <p:spPr bwMode="auto">
          <a:xfrm rot="-772072">
            <a:off x="4021138" y="1952625"/>
            <a:ext cx="4721225" cy="10350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Не позволяй другим решать за тебя</a:t>
            </a:r>
          </a:p>
        </p:txBody>
      </p:sp>
      <p:sp>
        <p:nvSpPr>
          <p:cNvPr id="22539" name="WordArt 8"/>
          <p:cNvSpPr>
            <a:spLocks noChangeArrowheads="1" noChangeShapeType="1" noTextEdit="1"/>
          </p:cNvSpPr>
          <p:nvPr/>
        </p:nvSpPr>
        <p:spPr bwMode="auto">
          <a:xfrm rot="979272">
            <a:off x="3848100" y="4833938"/>
            <a:ext cx="3590925" cy="955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Не уходи от реальности</a:t>
            </a:r>
          </a:p>
        </p:txBody>
      </p:sp>
      <p:sp>
        <p:nvSpPr>
          <p:cNvPr id="22540" name="WordArt 9"/>
          <p:cNvSpPr>
            <a:spLocks noChangeArrowheads="1" noChangeShapeType="1" noTextEdit="1"/>
          </p:cNvSpPr>
          <p:nvPr/>
        </p:nvSpPr>
        <p:spPr bwMode="auto">
          <a:xfrm rot="-540710">
            <a:off x="4251325" y="2825750"/>
            <a:ext cx="4214813" cy="790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Найди свое призвание</a:t>
            </a:r>
          </a:p>
        </p:txBody>
      </p:sp>
      <p:sp>
        <p:nvSpPr>
          <p:cNvPr id="22541" name="WordArt 10"/>
          <p:cNvSpPr>
            <a:spLocks noChangeArrowheads="1" noChangeShapeType="1" noTextEdit="1"/>
          </p:cNvSpPr>
          <p:nvPr/>
        </p:nvSpPr>
        <p:spPr bwMode="auto">
          <a:xfrm rot="164565">
            <a:off x="4167188" y="3581400"/>
            <a:ext cx="4286250" cy="889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Внеси свой вклад в будущее</a:t>
            </a:r>
          </a:p>
        </p:txBody>
      </p:sp>
      <p:sp>
        <p:nvSpPr>
          <p:cNvPr id="22542" name="WordArt 11"/>
          <p:cNvSpPr>
            <a:spLocks noChangeArrowheads="1" noChangeShapeType="1" noTextEdit="1"/>
          </p:cNvSpPr>
          <p:nvPr/>
        </p:nvSpPr>
        <p:spPr bwMode="auto">
          <a:xfrm rot="555226">
            <a:off x="4049713" y="4273550"/>
            <a:ext cx="3473450" cy="8556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Занимайся спортом</a:t>
            </a:r>
          </a:p>
        </p:txBody>
      </p:sp>
      <p:sp>
        <p:nvSpPr>
          <p:cNvPr id="22543" name="WordArt 12"/>
          <p:cNvSpPr>
            <a:spLocks noChangeArrowheads="1" noChangeShapeType="1" noTextEdit="1"/>
          </p:cNvSpPr>
          <p:nvPr/>
        </p:nvSpPr>
        <p:spPr bwMode="auto">
          <a:xfrm rot="1194135">
            <a:off x="3309938" y="5459413"/>
            <a:ext cx="3714750" cy="790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Общайся с друзьями</a:t>
            </a:r>
          </a:p>
        </p:txBody>
      </p:sp>
      <p:sp>
        <p:nvSpPr>
          <p:cNvPr id="22544" name="WordArt 13"/>
          <p:cNvSpPr>
            <a:spLocks noChangeArrowheads="1" noChangeShapeType="1" noTextEdit="1"/>
          </p:cNvSpPr>
          <p:nvPr/>
        </p:nvSpPr>
        <p:spPr bwMode="auto">
          <a:xfrm rot="1609579">
            <a:off x="2944813" y="5795963"/>
            <a:ext cx="1587500" cy="4746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868686"/>
                  </a:outerShdw>
                </a:effectLst>
                <a:latin typeface="Arial Black"/>
              </a:rPr>
              <a:t>Люби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286375" y="285750"/>
            <a:ext cx="3643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/>
                </a:solidFill>
                <a:latin typeface="Arial" pitchFamily="34" charset="0"/>
              </a:rPr>
              <a:t>ЦЕЛИ И ПЛАНЫ НА БУДУЩЕЕ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для през фото\SAM_20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7234">
            <a:off x="609615" y="1199411"/>
            <a:ext cx="3450162" cy="25876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20886" t="22507" r="16877" b="17005"/>
          <a:stretch>
            <a:fillRect/>
          </a:stretch>
        </p:blipFill>
        <p:spPr bwMode="auto">
          <a:xfrm rot="1011652">
            <a:off x="5111319" y="3544438"/>
            <a:ext cx="3653604" cy="2662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3" descr="F:\Люда\231120106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79424">
            <a:off x="4143372" y="785794"/>
            <a:ext cx="2671093" cy="31257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611435">
            <a:off x="486578" y="4067654"/>
            <a:ext cx="2452146" cy="87408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Полезное </a:t>
            </a:r>
          </a:p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питание</a:t>
            </a:r>
          </a:p>
        </p:txBody>
      </p:sp>
      <p:sp>
        <p:nvSpPr>
          <p:cNvPr id="10" name="Прямоугольник 9"/>
          <p:cNvSpPr/>
          <p:nvPr/>
        </p:nvSpPr>
        <p:spPr>
          <a:xfrm rot="652213">
            <a:off x="2984968" y="4627081"/>
            <a:ext cx="2940099" cy="87408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Физическая </a:t>
            </a:r>
          </a:p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активность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 rot="672229">
            <a:off x="1201525" y="5189694"/>
            <a:ext cx="2767104" cy="87408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Хорошее </a:t>
            </a:r>
          </a:p>
          <a:p>
            <a:pPr algn="ctr" fontAlgn="auto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rgbClr val="0066CC"/>
                  </a:solidFill>
                </a:ln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настроение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86375" y="285750"/>
            <a:ext cx="3643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/>
                </a:solidFill>
                <a:latin typeface="Arial" pitchFamily="34" charset="0"/>
              </a:rPr>
              <a:t>ЦЕЛИ И ПЛАНЫ НА БУДУЩЕЕ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юзер1\Desktop\Люда\Ростов-2013\DjBD627kf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513396" cy="2338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C:\Users\юзер1\Desktop\Люда\Ростов-2013\H_y1RIHwKfI.jpg"/>
          <p:cNvPicPr>
            <a:picLocks noChangeAspect="1" noChangeArrowheads="1"/>
          </p:cNvPicPr>
          <p:nvPr/>
        </p:nvPicPr>
        <p:blipFill>
          <a:blip r:embed="rId3"/>
          <a:srcRect l="3607" t="27027" r="9835" b="24324"/>
          <a:stretch>
            <a:fillRect/>
          </a:stretch>
        </p:blipFill>
        <p:spPr bwMode="auto">
          <a:xfrm>
            <a:off x="1285853" y="2500306"/>
            <a:ext cx="6667547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юзер1\Desktop\Люда\Ростов-2013\kjzmHDqRCv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500570"/>
            <a:ext cx="2978853" cy="1987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072066" y="676625"/>
            <a:ext cx="3095629" cy="1752243"/>
          </a:xfrm>
          <a:prstGeom prst="teardrop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286375" y="285750"/>
            <a:ext cx="3643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/>
                </a:solidFill>
                <a:latin typeface="Arial" pitchFamily="34" charset="0"/>
              </a:rPr>
              <a:t>ЦЕЛИ И ПЛАНЫ НА БУДУЩЕЕ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icz.ge/img/s3/1201/31/7/7af9352f4a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http://oldsport.dozor.com.ua/content/documents/10829/1082888/image/%D0%9B%D0%B8%D0%BD%D0%B4%D1%81%D0%B8%20%D0%92%D0%BE%D0%BD%D0%BD%201%20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2286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6" descr="http://www.okartinki.ru/index.php?option=com_datsogallery&amp;func=wmark&amp;mid=9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3313"/>
            <a:ext cx="228758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8" descr="http://wallpaperstock.net/ski-jump_wallpapers_9204_852x4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29250"/>
            <a:ext cx="22828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/>
          <a:srcRect l="23813" t="7752" r="16656" b="30236"/>
          <a:stretch>
            <a:fillRect/>
          </a:stretch>
        </p:blipFill>
        <p:spPr bwMode="auto">
          <a:xfrm rot="315494">
            <a:off x="3519238" y="336371"/>
            <a:ext cx="4679188" cy="3743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4162862"/>
            <a:ext cx="7951600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ContrastingLef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0"/>
                <a:solidFill>
                  <a:srgbClr val="0000D2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В здоровом теле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0"/>
                <a:solidFill>
                  <a:srgbClr val="0000D2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здоровый дух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57"/>
          <a:stretch>
            <a:fillRect/>
          </a:stretch>
        </p:blipFill>
        <p:spPr bwMode="auto">
          <a:xfrm>
            <a:off x="0" y="3143250"/>
            <a:ext cx="8634413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50" y="285750"/>
            <a:ext cx="714375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об успеваемости студента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Квасовой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Людмилы за летнюю сессию 2013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643050"/>
            <a:ext cx="341952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Citius</a:t>
            </a:r>
            <a:r>
              <a:rPr lang="en-US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, </a:t>
            </a:r>
            <a:endParaRPr lang="ru-RU" sz="3200" b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ru-RU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	</a:t>
            </a:r>
            <a:r>
              <a:rPr lang="en-US" sz="3200" b="1" dirty="0" err="1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Altius</a:t>
            </a:r>
            <a:r>
              <a:rPr lang="en-US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, </a:t>
            </a:r>
            <a:endParaRPr lang="ru-RU" sz="3200" b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ru-RU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		</a:t>
            </a:r>
            <a:r>
              <a:rPr lang="en-US" sz="3200" b="1" dirty="0" err="1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Fortius</a:t>
            </a:r>
            <a:endParaRPr lang="ru-RU" sz="3200" b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1645026"/>
            <a:ext cx="37962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Быстрее, </a:t>
            </a:r>
          </a:p>
          <a:p>
            <a:pPr>
              <a:defRPr/>
            </a:pPr>
            <a:r>
              <a:rPr lang="ru-RU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	Выше, </a:t>
            </a:r>
          </a:p>
          <a:p>
            <a:pPr>
              <a:defRPr/>
            </a:pPr>
            <a:r>
              <a:rPr lang="ru-RU" sz="3200" b="1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		Сильнее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071938" y="315913"/>
            <a:ext cx="4929187" cy="6399212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0070C0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onstantia"/>
                <a:cs typeface="Times New Roman" pitchFamily="18" charset="0"/>
              </a:rPr>
              <a:t> </a:t>
            </a:r>
            <a:r>
              <a:rPr lang="ru-RU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Я, Квасова Людмила Андреевна,  родилась 9 июня 1994 года.  В 2001 году поступила в 1 класс МОУ </a:t>
            </a:r>
            <a:r>
              <a:rPr lang="ru-RU" sz="2000" b="1" kern="0" dirty="0" err="1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Садковская</a:t>
            </a:r>
            <a:r>
              <a:rPr lang="ru-RU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en-US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Ш. В 2010 году окончила обучение на отлично. На протяжении этих лет я посещала секции по волейболу. Участвовала в районных и областных конкурсах, соревнованиях. Занимала призовые места.</a:t>
            </a:r>
          </a:p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В 2010 году поступила в ГБОУ СПО РО «КПК». Сама же я целеустремленный, веселый, общительный человек. Люблю учиться, читать, играть в волейбол, участвовать в коллективных работах.</a:t>
            </a:r>
          </a:p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Times New Roman" pitchFamily="18" charset="0"/>
                <a:cs typeface="Times New Roman" pitchFamily="18" charset="0"/>
              </a:rPr>
              <a:t>Я хочу, чтобы все наши мечты всегда сбывались.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5720" y="785794"/>
            <a:ext cx="3643338" cy="5678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214313" y="58738"/>
            <a:ext cx="285908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kern="0" dirty="0">
                <a:solidFill>
                  <a:schemeClr val="bg1"/>
                </a:solidFill>
                <a:latin typeface="Arial" pitchFamily="34" charset="0"/>
              </a:rPr>
              <a:t>ИНФОРМАЦИЯ О СЕБЕ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2427273" cy="1941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:\x_dc633a8f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00504"/>
            <a:ext cx="1928826" cy="241103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45" name="Picture 4" descr="H:\3dFdQNSb8Kzi37k4uHh5yp6l0TOA6J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071938"/>
            <a:ext cx="1905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3137061"/>
            <a:ext cx="2786082" cy="2732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935116"/>
            <a:ext cx="2714643" cy="2648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940343"/>
            <a:ext cx="2786082" cy="2718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7" y="857232"/>
            <a:ext cx="2857519" cy="27263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35753" y="5938599"/>
            <a:ext cx="8072494" cy="51077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Наш вклад в развитие Олимпиады</a:t>
            </a:r>
            <a:endParaRPr lang="ru-RU" sz="1100" dirty="0">
              <a:latin typeface="Arial" pitchFamily="34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083483"/>
            <a:ext cx="2928958" cy="2740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ACDCEE"/>
              </a:clrFrom>
              <a:clrTo>
                <a:srgbClr val="ACDC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4908902"/>
            <a:ext cx="1648478" cy="1306179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pic>
        <p:nvPicPr>
          <p:cNvPr id="11276" name="Picture 4" descr="H:\аним спорт\TORCH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4962525"/>
            <a:ext cx="4540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2786058"/>
            <a:ext cx="7929618" cy="51077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Движение — кладовая жизни. 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228601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28604"/>
            <a:ext cx="2742744" cy="2057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568264"/>
            <a:ext cx="2385554" cy="1789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604511"/>
            <a:ext cx="2528430" cy="1896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00570"/>
            <a:ext cx="2667019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604379"/>
            <a:ext cx="2814182" cy="2110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Мои\DSC051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747363"/>
            <a:ext cx="2814182" cy="2110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elaxedModerately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35" name="Picture 3" descr="H:\Мои\DSC051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967" y="3286124"/>
            <a:ext cx="2411033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36" name="Picture 4" descr="H:\Мои\DSC051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28604"/>
            <a:ext cx="228601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38" name="Picture 6" descr="H:\Мои\DSC051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71414"/>
            <a:ext cx="2385554" cy="17891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elaxedModerately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39" name="Picture 7" descr="H:\Мои\DSC051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2667019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440" name="Picture 8" descr="H:\Мои\DSC0516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14884"/>
            <a:ext cx="2457024" cy="1842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Скругленный прямоугольник 1"/>
          <p:cNvSpPr/>
          <p:nvPr/>
        </p:nvSpPr>
        <p:spPr>
          <a:xfrm>
            <a:off x="1928794" y="1928802"/>
            <a:ext cx="5572164" cy="296251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Гимнастика, физические упражнения, ходьба должны прочно войти в повседневный быт каждого, кто хочет сохранить работоспособность, здоровье, полноценную и радостную жизнь.</a:t>
            </a: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sz="1100" dirty="0"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59000" r="-5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071546"/>
            <a:ext cx="3857651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43000" y="4357688"/>
            <a:ext cx="3786188" cy="2144712"/>
          </a:xfrm>
          <a:prstGeom prst="roundRect">
            <a:avLst/>
          </a:prstGeom>
          <a:ln w="57150">
            <a:solidFill>
              <a:srgbClr val="0070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itchFamily="18" charset="0"/>
              </a:rPr>
              <a:t>Участие в молодежном форуме «Ростов-2013. Инвестиции будущего»,  2013 год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5" y="142875"/>
            <a:ext cx="8858250" cy="6500813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50" y="0"/>
            <a:ext cx="8501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8775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kern="0" dirty="0">
                <a:latin typeface="Arial" pitchFamily="34" charset="0"/>
              </a:rPr>
              <a:t>МОИ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277</Words>
  <Application>Microsoft Office PowerPoint</Application>
  <PresentationFormat>Экран (4:3)</PresentationFormat>
  <Paragraphs>62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46</cp:revision>
  <dcterms:modified xsi:type="dcterms:W3CDTF">2014-01-22T17:08:49Z</dcterms:modified>
</cp:coreProperties>
</file>