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AC75-7128-4E44-80CA-62114BF57319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5A69-3E51-4B32-AECF-6354E16B40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AC75-7128-4E44-80CA-62114BF57319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5A69-3E51-4B32-AECF-6354E16B40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AC75-7128-4E44-80CA-62114BF57319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5A69-3E51-4B32-AECF-6354E16B40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AC75-7128-4E44-80CA-62114BF57319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5A69-3E51-4B32-AECF-6354E16B40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AC75-7128-4E44-80CA-62114BF57319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5A69-3E51-4B32-AECF-6354E16B40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AC75-7128-4E44-80CA-62114BF57319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5A69-3E51-4B32-AECF-6354E16B40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AC75-7128-4E44-80CA-62114BF57319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5A69-3E51-4B32-AECF-6354E16B40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AC75-7128-4E44-80CA-62114BF57319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5A69-3E51-4B32-AECF-6354E16B40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AC75-7128-4E44-80CA-62114BF57319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5A69-3E51-4B32-AECF-6354E16B40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AC75-7128-4E44-80CA-62114BF57319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5A69-3E51-4B32-AECF-6354E16B40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AC75-7128-4E44-80CA-62114BF57319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5A69-3E51-4B32-AECF-6354E16B40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CAC75-7128-4E44-80CA-62114BF57319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C5A69-3E51-4B32-AECF-6354E16B40A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0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5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6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7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8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9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ГБОУ СОШ №1959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Завуч</dc:creator>
  <cp:lastModifiedBy>Завуч</cp:lastModifiedBy>
  <cp:revision>1</cp:revision>
  <dcterms:created xsi:type="dcterms:W3CDTF">2014-01-23T12:55:04Z</dcterms:created>
  <dcterms:modified xsi:type="dcterms:W3CDTF">2014-01-23T12:55:51Z</dcterms:modified>
</cp:coreProperties>
</file>