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278608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prstTxWarp prst="textPlain">
              <a:avLst/>
            </a:prstTxWarp>
          </a:bodyPr>
          <a:lstStyle/>
          <a:p>
            <a:r>
              <a:rPr lang="ru-RU" dirty="0" smtClean="0"/>
              <a:t>Необычные памятники</a:t>
            </a:r>
            <a:br>
              <a:rPr lang="ru-RU" dirty="0" smtClean="0"/>
            </a:br>
            <a:r>
              <a:rPr lang="ru-RU" dirty="0" smtClean="0"/>
              <a:t>Томска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4500570"/>
            <a:ext cx="2928958" cy="1785950"/>
          </a:xfrm>
          <a:solidFill>
            <a:schemeClr val="accent3">
              <a:lumMod val="75000"/>
            </a:schemeClr>
          </a:solidFill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Презентация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Ученика 2 класса МАОУ гимназии №56</a:t>
            </a:r>
          </a:p>
          <a:p>
            <a:r>
              <a:rPr lang="ru-RU" sz="3800" dirty="0" smtClean="0">
                <a:solidFill>
                  <a:schemeClr val="accent4">
                    <a:lumMod val="50000"/>
                  </a:schemeClr>
                </a:solidFill>
              </a:rPr>
              <a:t>Михайлова Артёма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Руководитель – Шестакова Е.О.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Documents and Settings\teacher\Рабочий стол\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876"/>
            <a:ext cx="3786214" cy="2857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786742" cy="20002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Памятник дворнику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Автор памятника</a:t>
            </a:r>
            <a:r>
              <a:rPr lang="ru-RU" sz="3600" dirty="0" smtClean="0">
                <a:solidFill>
                  <a:srgbClr val="C00000"/>
                </a:solidFill>
              </a:rPr>
              <a:t> – </a:t>
            </a:r>
            <a:r>
              <a:rPr lang="ru-RU" sz="3600" dirty="0" smtClean="0">
                <a:solidFill>
                  <a:srgbClr val="FF0000"/>
                </a:solidFill>
              </a:rPr>
              <a:t>Татьяна </a:t>
            </a:r>
            <a:r>
              <a:rPr lang="ru-RU" sz="3600" dirty="0" err="1" smtClean="0">
                <a:solidFill>
                  <a:srgbClr val="FF0000"/>
                </a:solidFill>
              </a:rPr>
              <a:t>Казарбина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r>
              <a:rPr lang="ru-RU" sz="3600" dirty="0" smtClean="0">
                <a:solidFill>
                  <a:srgbClr val="C00000"/>
                </a:solidFill>
              </a:rPr>
              <a:t/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Памятник выполнен из листов железа, а кирзовые сапоги – настоящие!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Documents and Settings\teacher\Рабочий стол\img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500306"/>
            <a:ext cx="4214842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5"/>
            <a:ext cx="7972452" cy="2000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Любите свой город!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9" name="Picture 3" descr="C:\Documents and Settings\teacher\Рабочий стол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714620"/>
            <a:ext cx="3181350" cy="3562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Памятник младенцу в капусте.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chemeClr val="accent4">
                    <a:lumMod val="75000"/>
                  </a:schemeClr>
                </a:solidFill>
              </a:rPr>
              <a:t>Находится возле роддома №1. Сделан из красного камня. Вес – полторы тонны.</a:t>
            </a:r>
            <a:endParaRPr lang="ru-RU" sz="31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teacher\Рабочий стол\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71744"/>
            <a:ext cx="3571900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Documents and Settings\teacher\Рабочий стол\7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357430"/>
            <a:ext cx="19050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Documents and Settings\teacher\Рабочий стол\44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071942"/>
            <a:ext cx="292895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Памятник тапочкам </a:t>
            </a:r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</a:rPr>
              <a:t>у входа в гостиницу «Томск».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>Выполнены из бронзы и стоят на постаменте высотой 20 см.</a:t>
            </a:r>
            <a:endParaRPr lang="ru-RU" sz="31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teacher\Рабочий стол\9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786058"/>
            <a:ext cx="2786082" cy="2286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 descr="C:\Documents and Settings\teacher\Рабочий стол\6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571744"/>
            <a:ext cx="3381392" cy="2643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Памятник электрику.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Находится рядом со зданием  </a:t>
            </a: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</a:rPr>
              <a:t>Томскгорсвета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teacher\Рабочий стол\2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357430"/>
            <a:ext cx="2214578" cy="27146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C:\Documents and Settings\teacher\Рабочий стол\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00438"/>
            <a:ext cx="3286148" cy="250033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57163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Автор этих скульптур – томский поэт, скульптор, художник 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Олег </a:t>
            </a:r>
            <a:r>
              <a:rPr lang="ru-RU" sz="4800" dirty="0" err="1" smtClean="0">
                <a:solidFill>
                  <a:schemeClr val="tx2">
                    <a:lumMod val="75000"/>
                  </a:schemeClr>
                </a:solidFill>
              </a:rPr>
              <a:t>Кислицкий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teacher\Рабочий стол\8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285992"/>
            <a:ext cx="4143404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643074"/>
          </a:xfrm>
          <a:solidFill>
            <a:schemeClr val="accent6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Памятник счастью «</a:t>
            </a:r>
            <a:r>
              <a:rPr lang="ru-RU" dirty="0" err="1" smtClean="0">
                <a:solidFill>
                  <a:srgbClr val="FF0000"/>
                </a:solidFill>
              </a:rPr>
              <a:t>Щас</a:t>
            </a:r>
            <a:r>
              <a:rPr lang="ru-RU" dirty="0" smtClean="0">
                <a:solidFill>
                  <a:srgbClr val="FF0000"/>
                </a:solidFill>
              </a:rPr>
              <a:t> спою...!»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Прообраз скульптуры – волк из мультфильма «Жил-был </a:t>
            </a:r>
            <a:r>
              <a:rPr lang="ru-RU" dirty="0" smtClean="0"/>
              <a:t>пёс»</a:t>
            </a:r>
            <a:endParaRPr lang="ru-RU" dirty="0"/>
          </a:p>
        </p:txBody>
      </p:sp>
      <p:pic>
        <p:nvPicPr>
          <p:cNvPr id="3074" name="Picture 2" descr="C:\Documents and Settings\teacher\Рабочий стол\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85992"/>
            <a:ext cx="5595956" cy="41969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Памятник А.П.Чехову </a:t>
            </a:r>
            <a:r>
              <a:rPr lang="ru-RU" sz="3100" dirty="0" smtClean="0"/>
              <a:t>стоит на набережной реки Томи</a:t>
            </a:r>
            <a:endParaRPr lang="ru-RU" sz="3100" dirty="0"/>
          </a:p>
        </p:txBody>
      </p:sp>
      <p:pic>
        <p:nvPicPr>
          <p:cNvPr id="4098" name="Picture 2" descr="C:\Documents and Settings\teacher\Рабочий стол\18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4000528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Памятник болельщику </a:t>
            </a:r>
            <a:r>
              <a:rPr lang="ru-RU" sz="3100" dirty="0" smtClean="0">
                <a:solidFill>
                  <a:schemeClr val="accent4">
                    <a:lumMod val="75000"/>
                  </a:schemeClr>
                </a:solidFill>
              </a:rPr>
              <a:t>установлен в четвёртой секции стадиона «Труд»</a:t>
            </a:r>
            <a:endParaRPr lang="ru-RU" sz="31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teacher\Рабочий стол\img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85926"/>
            <a:ext cx="2667000" cy="3943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teacher\Рабочий стол\img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857364"/>
            <a:ext cx="2933700" cy="391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5736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Автором этих удивительных памятников является томский скульптор </a:t>
            </a:r>
            <a:r>
              <a:rPr lang="ru-RU" sz="4000" dirty="0" smtClean="0">
                <a:solidFill>
                  <a:srgbClr val="0070C0"/>
                </a:solidFill>
              </a:rPr>
              <a:t>Леонтий Усов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2051" name="Picture 3" descr="C:\Documents and Settings\teacher\Рабочий стол\Us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14488"/>
            <a:ext cx="4762500" cy="408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94</Words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Необычные памятники Томска</vt:lpstr>
      <vt:lpstr>Памятник младенцу в капусте. Находится возле роддома №1. Сделан из красного камня. Вес – полторы тонны.</vt:lpstr>
      <vt:lpstr>Памятник тапочкам у входа в гостиницу «Томск». Выполнены из бронзы и стоят на постаменте высотой 20 см.</vt:lpstr>
      <vt:lpstr>Памятник электрику. Находится рядом со зданием  Томскгорсвета.</vt:lpstr>
      <vt:lpstr>Автор этих скульптур – томский поэт, скульптор, художник Олег Кислицкий</vt:lpstr>
      <vt:lpstr>Памятник счастью «Щас спою...!» Прообраз скульптуры – волк из мультфильма «Жил-был пёс»</vt:lpstr>
      <vt:lpstr>Памятник А.П.Чехову стоит на набережной реки Томи</vt:lpstr>
      <vt:lpstr>Памятник болельщику установлен в четвёртой секции стадиона «Труд»</vt:lpstr>
      <vt:lpstr>Автором этих удивительных памятников является томский скульптор Леонтий Усов</vt:lpstr>
      <vt:lpstr>Памятник дворнику Автор памятника – Татьяна Казарбина. Памятник выполнен из листов железа, а кирзовые сапоги – настоящие!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памятники Томска</dc:title>
  <cp:lastModifiedBy>Начальная школа</cp:lastModifiedBy>
  <cp:revision>12</cp:revision>
  <dcterms:modified xsi:type="dcterms:W3CDTF">2014-01-23T09:27:04Z</dcterms:modified>
</cp:coreProperties>
</file>