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Менделеев, Дмитрий Иванович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1752600"/>
          </a:xfrm>
        </p:spPr>
        <p:txBody>
          <a:bodyPr/>
          <a:lstStyle/>
          <a:p>
            <a:r>
              <a:rPr lang="ru-RU" dirty="0" smtClean="0">
                <a:effectLst/>
              </a:rPr>
              <a:t>1834-1907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456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Дмитрий Иванович Менделеев </a:t>
            </a:r>
            <a:r>
              <a:rPr lang="ru-RU" dirty="0" smtClean="0"/>
              <a:t>родился</a:t>
            </a:r>
            <a:r>
              <a:rPr lang="ru-RU" dirty="0"/>
              <a:t> </a:t>
            </a:r>
            <a:r>
              <a:rPr lang="ru-RU" dirty="0" smtClean="0"/>
              <a:t>в1834 году </a:t>
            </a:r>
            <a:r>
              <a:rPr lang="ru-RU" dirty="0"/>
              <a:t>в Тобольске в семье Ивана Павловича </a:t>
            </a:r>
            <a:r>
              <a:rPr lang="ru-RU" dirty="0" smtClean="0"/>
              <a:t>Менделеева, </a:t>
            </a:r>
            <a:r>
              <a:rPr lang="ru-RU" dirty="0"/>
              <a:t>в то время занимавшего должность директора Тобольской гимназии и училищ Тобольского округа</a:t>
            </a:r>
            <a:r>
              <a:rPr lang="ru-RU" dirty="0" smtClean="0"/>
              <a:t>.</a:t>
            </a:r>
          </a:p>
          <a:p>
            <a:r>
              <a:rPr lang="ru-RU" dirty="0"/>
              <a:t>Дмитрий был в семье последним, семнадцатым ребёнком. Из семнадцати детей восемь умерли ещё в </a:t>
            </a:r>
            <a:r>
              <a:rPr lang="ru-RU" dirty="0" smtClean="0"/>
              <a:t>младенчестве</a:t>
            </a:r>
            <a:r>
              <a:rPr lang="en-US" dirty="0" smtClean="0"/>
              <a:t>,</a:t>
            </a:r>
            <a:r>
              <a:rPr lang="ru-RU" dirty="0" smtClean="0"/>
              <a:t> а </a:t>
            </a:r>
            <a:r>
              <a:rPr lang="ru-RU" dirty="0"/>
              <a:t>одна из дочерей, Маша, умерла в возрасте 14 лет в середине 1820-х годов в </a:t>
            </a:r>
            <a:r>
              <a:rPr lang="ru-RU" dirty="0" smtClean="0"/>
              <a:t>Саратове</a:t>
            </a:r>
            <a:r>
              <a:rPr lang="ru-RU" dirty="0"/>
              <a:t> </a:t>
            </a:r>
            <a:r>
              <a:rPr lang="ru-RU" dirty="0" smtClean="0"/>
              <a:t>от </a:t>
            </a:r>
            <a:r>
              <a:rPr lang="ru-RU" dirty="0"/>
              <a:t>чахотки.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56263" cy="1054250"/>
          </a:xfrm>
        </p:spPr>
        <p:txBody>
          <a:bodyPr/>
          <a:lstStyle/>
          <a:p>
            <a:r>
              <a:rPr lang="ru-RU" b="1" dirty="0"/>
              <a:t>Происхождение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221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5207533"/>
            <a:ext cx="7745505" cy="14512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Иван Павлович Менделеев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Отец и мать</a:t>
            </a:r>
            <a:endParaRPr lang="ru-RU" dirty="0"/>
          </a:p>
        </p:txBody>
      </p:sp>
      <p:pic>
        <p:nvPicPr>
          <p:cNvPr id="1026" name="Picture 2" descr="C:\Users\user\Downloads\Mendeleev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2135231" cy="30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200px-MendeleevaM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04865"/>
            <a:ext cx="2143168" cy="30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5946" y="5207531"/>
            <a:ext cx="4447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Мария Дмитриевна Менделеева</a:t>
            </a: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33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Дмитрий Иванович был женат дважды. В 1862 году сочетался браком с </a:t>
            </a:r>
            <a:r>
              <a:rPr lang="ru-RU" dirty="0" err="1"/>
              <a:t>Феозвой</a:t>
            </a:r>
            <a:r>
              <a:rPr lang="ru-RU" dirty="0"/>
              <a:t> Никитичной Лещевой, уроженкой </a:t>
            </a:r>
            <a:r>
              <a:rPr lang="ru-RU" dirty="0" smtClean="0"/>
              <a:t>Тобольска. Супруга была </a:t>
            </a:r>
            <a:r>
              <a:rPr lang="ru-RU" dirty="0"/>
              <a:t>старше его на 6 лет. В этом браке родились три ребёнка: дочь </a:t>
            </a:r>
            <a:r>
              <a:rPr lang="ru-RU" dirty="0" smtClean="0"/>
              <a:t>Мария, </a:t>
            </a:r>
            <a:r>
              <a:rPr lang="ru-RU" dirty="0"/>
              <a:t>сын Володя </a:t>
            </a:r>
            <a:r>
              <a:rPr lang="ru-RU" dirty="0" smtClean="0"/>
              <a:t>и </a:t>
            </a:r>
            <a:r>
              <a:rPr lang="ru-RU" dirty="0"/>
              <a:t>дочь </a:t>
            </a:r>
            <a:r>
              <a:rPr lang="ru-RU" dirty="0" smtClean="0"/>
              <a:t>Ольга. В </a:t>
            </a:r>
            <a:r>
              <a:rPr lang="ru-RU" dirty="0"/>
              <a:t>конце 1878 г. 43-летний Дмитрий Менделеев страстно влюбился в 23 летнюю Анну Ивановну </a:t>
            </a:r>
            <a:r>
              <a:rPr lang="ru-RU" dirty="0" smtClean="0"/>
              <a:t>Попову дочь</a:t>
            </a:r>
            <a:r>
              <a:rPr lang="ru-RU" dirty="0"/>
              <a:t> донского казака из Урюпинска. Во втором браке у Д. И. Менделеева родилось четверо детей: Любовь, Иван </a:t>
            </a:r>
            <a:r>
              <a:rPr lang="ru-RU" dirty="0" smtClean="0"/>
              <a:t>и </a:t>
            </a:r>
            <a:r>
              <a:rPr lang="ru-RU" dirty="0"/>
              <a:t>близнецы Мария и </a:t>
            </a:r>
            <a:r>
              <a:rPr lang="ru-RU" dirty="0" smtClean="0"/>
              <a:t>Василий.</a:t>
            </a:r>
            <a:endParaRPr lang="ru-RU" dirty="0"/>
          </a:p>
          <a:p>
            <a:r>
              <a:rPr lang="ru-RU" dirty="0"/>
              <a:t>Д. И. Менделеев был </a:t>
            </a:r>
            <a:r>
              <a:rPr lang="ru-RU" dirty="0" smtClean="0"/>
              <a:t>тестем</a:t>
            </a:r>
            <a:r>
              <a:rPr lang="ru-RU" dirty="0"/>
              <a:t> </a:t>
            </a:r>
            <a:r>
              <a:rPr lang="ru-RU" dirty="0" smtClean="0"/>
              <a:t>русского </a:t>
            </a:r>
            <a:r>
              <a:rPr lang="ru-RU" dirty="0"/>
              <a:t>поэта Александра Блока, женатого на его дочери Любови.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56263" cy="1054250"/>
          </a:xfrm>
        </p:spPr>
        <p:txBody>
          <a:bodyPr/>
          <a:lstStyle/>
          <a:p>
            <a:r>
              <a:rPr lang="ru-RU" b="1" dirty="0"/>
              <a:t>Семья и дети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46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5168897" cy="4060973"/>
          </a:xfrm>
        </p:spPr>
        <p:txBody>
          <a:bodyPr>
            <a:normAutofit fontScale="32500" lnSpcReduction="20000"/>
          </a:bodyPr>
          <a:lstStyle/>
          <a:p>
            <a:r>
              <a:rPr lang="ru-RU" sz="3000" dirty="0"/>
              <a:t>Д. И. Менделеев — автор </a:t>
            </a:r>
            <a:r>
              <a:rPr lang="ru-RU" sz="3000" dirty="0" smtClean="0"/>
              <a:t>фундаментальных исследований</a:t>
            </a:r>
            <a:r>
              <a:rPr lang="ru-RU" sz="3000" dirty="0"/>
              <a:t> </a:t>
            </a:r>
            <a:r>
              <a:rPr lang="ru-RU" sz="3000" dirty="0" smtClean="0"/>
              <a:t>по</a:t>
            </a:r>
            <a:r>
              <a:rPr lang="ru-RU" sz="3000" dirty="0"/>
              <a:t> химии, физике, метрологии, метеорологии, экономике, основополагающих трудов по воздухоплаванию, сельскому хозяйству, химической технологии, народному просвещению и других работ, тесно связанных с потребностями развития производительных сил России.</a:t>
            </a:r>
          </a:p>
          <a:p>
            <a:r>
              <a:rPr lang="ru-RU" sz="3000" dirty="0"/>
              <a:t>Д. И. Менделеев исследовал </a:t>
            </a:r>
            <a:r>
              <a:rPr lang="ru-RU" sz="3000" dirty="0" smtClean="0"/>
              <a:t>явления</a:t>
            </a:r>
            <a:r>
              <a:rPr lang="ru-RU" sz="3000" dirty="0"/>
              <a:t> изоморфизма, раскрывающие отношения между кристаллической формой и химическим составом соединений, а также зависимость </a:t>
            </a:r>
            <a:r>
              <a:rPr lang="ru-RU" sz="3000" dirty="0" smtClean="0"/>
              <a:t>свойств элементов</a:t>
            </a:r>
            <a:r>
              <a:rPr lang="ru-RU" sz="3000" dirty="0"/>
              <a:t> </a:t>
            </a:r>
            <a:r>
              <a:rPr lang="ru-RU" sz="3000" dirty="0" smtClean="0"/>
              <a:t>от </a:t>
            </a:r>
            <a:r>
              <a:rPr lang="ru-RU" sz="3000" dirty="0"/>
              <a:t>величины их атомных объёмов.</a:t>
            </a:r>
          </a:p>
          <a:p>
            <a:r>
              <a:rPr lang="ru-RU" sz="3000" dirty="0"/>
              <a:t>Открыл в 1860 году «температуру абсолютного кипения </a:t>
            </a:r>
            <a:r>
              <a:rPr lang="ru-RU" sz="3000" dirty="0" smtClean="0"/>
              <a:t>жидкостей».</a:t>
            </a:r>
          </a:p>
          <a:p>
            <a:r>
              <a:rPr lang="ru-RU" sz="3000" dirty="0" smtClean="0"/>
              <a:t>Д</a:t>
            </a:r>
            <a:r>
              <a:rPr lang="ru-RU" sz="3000" dirty="0"/>
              <a:t>. И. Менделеев является автором первого русского учебника «Органическая химия» </a:t>
            </a:r>
            <a:endParaRPr lang="ru-RU" sz="3000" dirty="0" smtClean="0"/>
          </a:p>
          <a:p>
            <a:r>
              <a:rPr lang="ru-RU" sz="3000" dirty="0" smtClean="0"/>
              <a:t>Сконструировал </a:t>
            </a:r>
            <a:r>
              <a:rPr lang="ru-RU" sz="3000" dirty="0"/>
              <a:t>в 1859 году пикнометр — прибор для определения плотности жидкости. Создал в 1865—1887 годах гидратную теорию растворов. Развил идеи о существовании соединений переменного состава.</a:t>
            </a:r>
          </a:p>
          <a:p>
            <a:r>
              <a:rPr lang="ru-RU" sz="3000" dirty="0"/>
              <a:t>Исследуя газы, Менделеев нашёл в 1874 году общее уравнение состояния идеального газа, включающее как частность зависимость состояния газа от температуры, обнаруженную в 1834 году физиком Б. П. Э. </a:t>
            </a:r>
            <a:r>
              <a:rPr lang="ru-RU" sz="3000" dirty="0" err="1" smtClean="0"/>
              <a:t>Клапейроном</a:t>
            </a:r>
            <a:r>
              <a:rPr lang="ru-RU" sz="3000" dirty="0" smtClean="0"/>
              <a:t>.</a:t>
            </a:r>
            <a:endParaRPr lang="ru-RU" sz="3000" dirty="0"/>
          </a:p>
          <a:p>
            <a:r>
              <a:rPr lang="ru-RU" sz="3000" dirty="0"/>
              <a:t>В 1877 году Менделеев выдвинул гипотезу происхождения нефти из карбидов тяжёлых металлов, которая, правда, на сегодня большинством учёных не принимается; предложил принцип дробной перегонки при переработке нефти.</a:t>
            </a:r>
          </a:p>
          <a:p>
            <a:r>
              <a:rPr lang="ru-RU" sz="3000" dirty="0" smtClean="0"/>
              <a:t>В </a:t>
            </a:r>
            <a:r>
              <a:rPr lang="ru-RU" sz="3000" dirty="0"/>
              <a:t>своё время интересы Д. И. Менделеева были близки к минералогии, его коллекция минералов бережно хранится и сейчас в Музее кафедры минералогии Санкт-Петербургского университета, а друза горного хрусталя с его стола является одним из лучших экспонатов в витрине кварца. Рисунок этой друзы он поместил в первое издание «Общей химии</a:t>
            </a:r>
            <a:r>
              <a:rPr lang="ru-RU" sz="3000" dirty="0" smtClean="0"/>
              <a:t>». </a:t>
            </a:r>
            <a:r>
              <a:rPr lang="ru-RU" sz="3000" dirty="0"/>
              <a:t>Студенческая работа Д. И. Менделеева была посвящена изоморфизму в минералах</a:t>
            </a:r>
            <a:r>
              <a:rPr lang="ru-RU" sz="3000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56263" cy="1054250"/>
          </a:xfrm>
        </p:spPr>
        <p:txBody>
          <a:bodyPr/>
          <a:lstStyle/>
          <a:p>
            <a:r>
              <a:rPr lang="ru-RU" dirty="0"/>
              <a:t>Научная деятельность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user\Downloads\240px-DIMendeleevC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59287"/>
            <a:ext cx="2650649" cy="372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813849"/>
              </p:ext>
            </p:extLst>
          </p:nvPr>
        </p:nvGraphicFramePr>
        <p:xfrm>
          <a:off x="457745" y="5805264"/>
          <a:ext cx="5531704" cy="792088"/>
        </p:xfrm>
        <a:graphic>
          <a:graphicData uri="http://schemas.openxmlformats.org/drawingml/2006/table">
            <a:tbl>
              <a:tblPr/>
              <a:tblGrid>
                <a:gridCol w="5531704"/>
              </a:tblGrid>
              <a:tr h="792088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dirty="0">
                          <a:effectLst/>
                        </a:rPr>
                        <a:t>Периодическая система химических элементов (более известная как таблица Менделеева) была придумана русским химиком Дмитрием Ивановичем Менделеевым в 1869 </a:t>
                      </a:r>
                      <a:r>
                        <a:rPr lang="ru-RU" sz="1400" dirty="0" smtClean="0">
                          <a:effectLst/>
                        </a:rPr>
                        <a:t>году (во сне).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01383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525926"/>
              </p:ext>
            </p:extLst>
          </p:nvPr>
        </p:nvGraphicFramePr>
        <p:xfrm>
          <a:off x="-534679" y="5685692"/>
          <a:ext cx="9649072" cy="1172308"/>
        </p:xfrm>
        <a:graphic>
          <a:graphicData uri="http://schemas.openxmlformats.org/drawingml/2006/table">
            <a:tbl>
              <a:tblPr/>
              <a:tblGrid>
                <a:gridCol w="776280"/>
                <a:gridCol w="8872792"/>
              </a:tblGrid>
              <a:tr h="1172308">
                <a:tc>
                  <a:txBody>
                    <a:bodyPr/>
                    <a:lstStyle/>
                    <a:p>
                      <a:pPr fontAlgn="t"/>
                      <a:endParaRPr lang="ru-RU" sz="1300" dirty="0">
                        <a:effectLst/>
                      </a:endParaRPr>
                    </a:p>
                  </a:txBody>
                  <a:tcPr marL="63578" marR="66227" marT="31789" marB="317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i="1" dirty="0" smtClean="0">
                          <a:effectLst/>
                        </a:rPr>
                        <a:t>“</a:t>
                      </a:r>
                      <a:r>
                        <a:rPr lang="ru-RU" sz="1300" i="1" dirty="0" smtClean="0">
                          <a:effectLst/>
                        </a:rPr>
                        <a:t>Её </a:t>
                      </a:r>
                      <a:r>
                        <a:rPr lang="ru-RU" sz="1300" i="1" dirty="0">
                          <a:effectLst/>
                        </a:rPr>
                        <a:t>изобрело русское правительство в то время, когда Менделееву было 9 лет от роду. В те времена акциз брали с градуса, его надо было измерять, а шкала измерений была неточной. Кроме того, оказывалось, что на пути от производителя к потребителям (розничная торговля) водка имела свойство снижать градусы. Тогда правительство издало указ, по которому водка должна была поступать к потребителю исключительно 40-градусной, минимум — 38-градусной. В противном случае участникам процесса грозила уголовная </a:t>
                      </a:r>
                      <a:r>
                        <a:rPr lang="ru-RU" sz="1300" i="1" dirty="0" smtClean="0">
                          <a:effectLst/>
                        </a:rPr>
                        <a:t>ответственность</a:t>
                      </a:r>
                      <a:r>
                        <a:rPr lang="en-US" sz="1300" i="1" dirty="0" smtClean="0">
                          <a:effectLst/>
                        </a:rPr>
                        <a:t>”</a:t>
                      </a:r>
                      <a:endParaRPr lang="ru-RU" sz="1300" dirty="0"/>
                    </a:p>
                  </a:txBody>
                  <a:tcPr marL="63578" marR="63578" marT="31789" marB="3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56263" cy="1054250"/>
          </a:xfrm>
        </p:spPr>
        <p:txBody>
          <a:bodyPr/>
          <a:lstStyle/>
          <a:p>
            <a:r>
              <a:rPr lang="ru-RU" b="1" dirty="0"/>
              <a:t>Легенда об изобретении водки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9512" y="1988840"/>
            <a:ext cx="8280920" cy="37856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Дмитрий Менделеев в 1865 году защитил докторскую диссертацию на тему «Рассуждение о соединении спирта с водою»,</a:t>
            </a:r>
            <a:r>
              <a:rPr lang="ru-RU" sz="1200" baseline="30000" dirty="0">
                <a:latin typeface="Arial" charset="0"/>
                <a:cs typeface="Arial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нисколько с водкой не связанную. Менделеев, вопреки сложившейся легенде, водку не изобретал; она существовала задолго до него.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На этикетке «Русского стандарта» написано, что данная водка «соответствует стандарту русской водки высшего качества, утверждённому царской правительственной комиссией во главе с Д. И. Менделеевым в 1894 году». С именем Менделеева связывают выбор для водки крепости в 40°. Согласно информации Музея водки в Санкт-Петербурге, Менделеев считал идеальной крепостью водки 38°, но это число было округлено до 40, для упрощения расчёта налога на алкоголь.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Однако в трудах Менделеева отыскать обоснование этого выбора не удаётся. Диссертация Менделеева, посвящённая свойствам смесей спирта и воды, никак не выделяет 40° или 38°. Более того, диссертация Менделеева была посвящена области высоких концентраций спирта — от 70°. «Царская правительственная комиссия» никак не могла установить данный стандарт водки уже хотя бы потому, что эта организация — Комиссия для изыскания способов к упорядочению производства и торгового обращения напитков, содержащих в себе алкоголь, — была образована по предложению С. Ю. Витте только в 1895 году. Причём Менделеев выступал на её заседаниях в самом конце года и только по вопросу об акцизах.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Откуда же взялся 1894 год? По-видимому, из статьи историка Вильяма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cs typeface="Arial" charset="0"/>
              </a:rPr>
              <a:t>Похлёбкина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, который написал, что «спустя 30 лет после написания диссертации… соглашается войти в комиссию». Изготовители «Русского стандарта» прибавили метафорические 30 к 1864 году и получили искомую величину.</a:t>
            </a:r>
            <a:endParaRPr lang="ru-RU" sz="12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/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Директор музея Д. И. Менделеева доктор химических наук Игорь Дмитриев по поводу 40-градусной водки сказал следующее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: </a:t>
            </a: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5" name="Picture 3" descr="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575" y="2375755"/>
            <a:ext cx="28575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850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31</TotalTime>
  <Words>196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Менделеев, Дмитрий Иванович </vt:lpstr>
      <vt:lpstr>Происхождение </vt:lpstr>
      <vt:lpstr>Отец и мать</vt:lpstr>
      <vt:lpstr>Семья и дети </vt:lpstr>
      <vt:lpstr>Научная деятельность </vt:lpstr>
      <vt:lpstr>Легенда об изобретении водки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Менделеев, Дмитрий Иванович </dc:title>
  <dc:creator>user</dc:creator>
  <cp:lastModifiedBy>user</cp:lastModifiedBy>
  <cp:revision>4</cp:revision>
  <dcterms:created xsi:type="dcterms:W3CDTF">2013-04-17T17:17:44Z</dcterms:created>
  <dcterms:modified xsi:type="dcterms:W3CDTF">2013-04-17T18:00:56Z</dcterms:modified>
</cp:coreProperties>
</file>