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78" r:id="rId2"/>
    <p:sldId id="276" r:id="rId3"/>
    <p:sldId id="281" r:id="rId4"/>
    <p:sldId id="279" r:id="rId5"/>
    <p:sldId id="280" r:id="rId6"/>
    <p:sldId id="272" r:id="rId7"/>
    <p:sldId id="282" r:id="rId8"/>
    <p:sldId id="27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CC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3F68BA-8B25-4B4F-BF4A-733EAE1D4525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31E0E2-FED3-41E3-9836-280E42EA8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Кофта</a:t>
            </a:r>
            <a:r>
              <a:rPr lang="ru-RU" sz="4000" baseline="0" dirty="0" smtClean="0"/>
              <a:t>    брюки</a:t>
            </a:r>
            <a:endParaRPr lang="ru-RU" sz="4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1E0E2-FED3-41E3-9836-280E42EA823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EE8C5-23BB-444A-834D-151BBE6719CC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001C-088F-44D0-953E-ED5C2DB654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>
        <p:snd r:embed="rId1" name="chimes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EE8C5-23BB-444A-834D-151BBE6719CC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001C-088F-44D0-953E-ED5C2DB654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>
        <p:snd r:embed="rId1" name="chimes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EE8C5-23BB-444A-834D-151BBE6719CC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001C-088F-44D0-953E-ED5C2DB654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>
        <p:snd r:embed="rId1" name="chimes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EE8C5-23BB-444A-834D-151BBE6719CC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001C-088F-44D0-953E-ED5C2DB654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>
        <p:snd r:embed="rId1" name="chimes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EE8C5-23BB-444A-834D-151BBE6719CC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001C-088F-44D0-953E-ED5C2DB654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>
        <p:snd r:embed="rId1" name="chimes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EE8C5-23BB-444A-834D-151BBE6719CC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001C-088F-44D0-953E-ED5C2DB654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>
        <p:snd r:embed="rId1" name="chimes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EE8C5-23BB-444A-834D-151BBE6719CC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001C-088F-44D0-953E-ED5C2DB654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>
        <p:snd r:embed="rId1" name="chimes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EE8C5-23BB-444A-834D-151BBE6719CC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001C-088F-44D0-953E-ED5C2DB654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>
        <p:snd r:embed="rId1" name="chimes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EE8C5-23BB-444A-834D-151BBE6719CC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001C-088F-44D0-953E-ED5C2DB654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>
        <p:snd r:embed="rId1" name="chimes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EE8C5-23BB-444A-834D-151BBE6719CC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001C-088F-44D0-953E-ED5C2DB654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>
        <p:snd r:embed="rId1" name="chimes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EE8C5-23BB-444A-834D-151BBE6719CC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001C-088F-44D0-953E-ED5C2DB654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>
        <p:snd r:embed="rId1" name="chimes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3EE8C5-23BB-444A-834D-151BBE6719CC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07001C-088F-44D0-953E-ED5C2DB654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dissolve/>
    <p:sndAc>
      <p:stSnd>
        <p:snd r:embed="rId13" name="chimes.wav" builtIn="1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audio" Target="../media/audio1.wav"/><Relationship Id="rId7" Type="http://schemas.openxmlformats.org/officeDocument/2006/relationships/image" Target="../media/image7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Relationship Id="rId9" Type="http://schemas.openxmlformats.org/officeDocument/2006/relationships/image" Target="../media/image9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7" Type="http://schemas.openxmlformats.org/officeDocument/2006/relationships/image" Target="../media/image1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gif"/><Relationship Id="rId5" Type="http://schemas.openxmlformats.org/officeDocument/2006/relationships/image" Target="../media/image16.gif"/><Relationship Id="rId4" Type="http://schemas.openxmlformats.org/officeDocument/2006/relationships/image" Target="../media/image15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42910" y="2000240"/>
            <a:ext cx="7772400" cy="147002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642910" y="2000240"/>
            <a:ext cx="7786742" cy="328614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chemeClr val="accent4">
                    <a:lumMod val="75000"/>
                  </a:schemeClr>
                </a:solidFill>
              </a:rPr>
              <a:t>Слова , отвечающие на вопрос</a:t>
            </a:r>
          </a:p>
          <a:p>
            <a:r>
              <a:rPr lang="ru-RU" sz="4400" b="1" i="1" dirty="0" smtClean="0">
                <a:solidFill>
                  <a:schemeClr val="accent4">
                    <a:lumMod val="75000"/>
                  </a:schemeClr>
                </a:solidFill>
              </a:rPr>
              <a:t>КТО ?    ЧТО?</a:t>
            </a:r>
          </a:p>
        </p:txBody>
      </p:sp>
      <p:pic>
        <p:nvPicPr>
          <p:cNvPr id="4" name="Рисунок 3" descr="AB28.W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9454" y="428604"/>
            <a:ext cx="1433779" cy="1024128"/>
          </a:xfrm>
          <a:prstGeom prst="rect">
            <a:avLst/>
          </a:prstGeom>
        </p:spPr>
      </p:pic>
      <p:pic>
        <p:nvPicPr>
          <p:cNvPr id="9" name="Рисунок 8" descr="j0305509.wm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224" y="214290"/>
            <a:ext cx="1830629" cy="1436522"/>
          </a:xfrm>
          <a:prstGeom prst="rect">
            <a:avLst/>
          </a:prstGeom>
        </p:spPr>
      </p:pic>
      <p:pic>
        <p:nvPicPr>
          <p:cNvPr id="12" name="Рисунок 11" descr="j0343351.wm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3306" y="214290"/>
            <a:ext cx="1743761" cy="1685239"/>
          </a:xfrm>
          <a:prstGeom prst="rect">
            <a:avLst/>
          </a:prstGeom>
        </p:spPr>
      </p:pic>
    </p:spTree>
  </p:cSld>
  <p:clrMapOvr>
    <a:masterClrMapping/>
  </p:clrMapOvr>
  <p:transition>
    <p:dissolve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21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КТО ?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6" name="Содержимое 15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452596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b="1" dirty="0" smtClean="0"/>
              <a:t>         </a:t>
            </a:r>
          </a:p>
          <a:p>
            <a:pPr>
              <a:buNone/>
            </a:pPr>
            <a:r>
              <a:rPr lang="ru-RU" b="1" dirty="0" smtClean="0"/>
              <a:t>        ЗАЯЦ                        ДЕВОЧКА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        БЕЛКА                      МАЛЬЧИК</a:t>
            </a:r>
          </a:p>
          <a:p>
            <a:pPr>
              <a:buNone/>
            </a:pPr>
            <a:r>
              <a:rPr lang="ru-RU" b="1" dirty="0" smtClean="0"/>
              <a:t>                                             </a:t>
            </a:r>
          </a:p>
          <a:p>
            <a:pPr>
              <a:buNone/>
            </a:pPr>
            <a:r>
              <a:rPr lang="ru-RU" b="1" dirty="0" smtClean="0"/>
              <a:t>        СЛОН                        ДЕТИ</a:t>
            </a:r>
            <a:endParaRPr lang="ru-RU" b="1" dirty="0"/>
          </a:p>
        </p:txBody>
      </p:sp>
      <p:pic>
        <p:nvPicPr>
          <p:cNvPr id="19" name="Рисунок 18" descr="T035.WM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0166" y="1571612"/>
            <a:ext cx="1446581" cy="1236269"/>
          </a:xfrm>
          <a:prstGeom prst="rect">
            <a:avLst/>
          </a:prstGeom>
        </p:spPr>
      </p:pic>
      <p:pic>
        <p:nvPicPr>
          <p:cNvPr id="11" name="Рисунок 10" descr="T142.WM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85918" y="3000372"/>
            <a:ext cx="695858" cy="779069"/>
          </a:xfrm>
          <a:prstGeom prst="rect">
            <a:avLst/>
          </a:prstGeom>
        </p:spPr>
      </p:pic>
      <p:pic>
        <p:nvPicPr>
          <p:cNvPr id="13" name="Рисунок 12" descr="T034.WM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57290" y="4000504"/>
            <a:ext cx="1571854" cy="1466698"/>
          </a:xfrm>
          <a:prstGeom prst="rect">
            <a:avLst/>
          </a:prstGeom>
        </p:spPr>
      </p:pic>
      <p:pic>
        <p:nvPicPr>
          <p:cNvPr id="20" name="Рисунок 19" descr="j0232058.wm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72198" y="1142984"/>
            <a:ext cx="1265976" cy="1816729"/>
          </a:xfrm>
          <a:prstGeom prst="rect">
            <a:avLst/>
          </a:prstGeom>
        </p:spPr>
      </p:pic>
      <p:pic>
        <p:nvPicPr>
          <p:cNvPr id="23" name="Рисунок 22" descr="j0232132.wm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57884" y="2357430"/>
            <a:ext cx="1442519" cy="1857469"/>
          </a:xfrm>
          <a:prstGeom prst="rect">
            <a:avLst/>
          </a:prstGeom>
        </p:spPr>
      </p:pic>
      <p:pic>
        <p:nvPicPr>
          <p:cNvPr id="24" name="Рисунок 23" descr="j0232055.wm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43570" y="4143380"/>
            <a:ext cx="1991762" cy="1422903"/>
          </a:xfrm>
          <a:prstGeom prst="rect">
            <a:avLst/>
          </a:prstGeom>
        </p:spPr>
      </p:pic>
    </p:spTree>
  </p:cSld>
  <p:clrMapOvr>
    <a:masterClrMapping/>
  </p:clrMapOvr>
  <p:transition>
    <p:dissolve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17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24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3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38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4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45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52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ВЫВОД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   Слова, которые называют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       людей и животных ,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      отвечают  на  вопрос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                     КТО ?</a:t>
            </a:r>
            <a:endParaRPr lang="ru-RU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308323.w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1571612"/>
            <a:ext cx="2097024" cy="155448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ЧТО ?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ЦВЕТЫ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                           ДОМ          ОВОЩИ</a:t>
            </a:r>
          </a:p>
          <a:p>
            <a:pPr>
              <a:buNone/>
            </a:pPr>
            <a:endParaRPr lang="ru-RU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КНИГА                         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                                      ПРОДУКТЫ       </a:t>
            </a:r>
            <a:endParaRPr lang="ru-RU" dirty="0"/>
          </a:p>
        </p:txBody>
      </p:sp>
      <p:pic>
        <p:nvPicPr>
          <p:cNvPr id="10" name="Рисунок 9" descr="1308323.w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1571612"/>
            <a:ext cx="2097024" cy="1554480"/>
          </a:xfrm>
          <a:prstGeom prst="rect">
            <a:avLst/>
          </a:prstGeom>
        </p:spPr>
      </p:pic>
      <p:pic>
        <p:nvPicPr>
          <p:cNvPr id="13" name="Рисунок 12" descr="AB28.WM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100" y="3714752"/>
            <a:ext cx="1433779" cy="1024128"/>
          </a:xfrm>
          <a:prstGeom prst="rect">
            <a:avLst/>
          </a:prstGeom>
        </p:spPr>
      </p:pic>
      <p:pic>
        <p:nvPicPr>
          <p:cNvPr id="14" name="Рисунок 13" descr="BL00301_.WM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3306" y="2071678"/>
            <a:ext cx="1330452" cy="1548994"/>
          </a:xfrm>
          <a:prstGeom prst="rect">
            <a:avLst/>
          </a:prstGeom>
        </p:spPr>
      </p:pic>
      <p:pic>
        <p:nvPicPr>
          <p:cNvPr id="19" name="Рисунок 18" descr="FD00462_.WM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86512" y="2428868"/>
            <a:ext cx="1861718" cy="1383487"/>
          </a:xfrm>
          <a:prstGeom prst="rect">
            <a:avLst/>
          </a:prstGeom>
        </p:spPr>
      </p:pic>
      <p:pic>
        <p:nvPicPr>
          <p:cNvPr id="26" name="Рисунок 25" descr="FD01226_.WM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43570" y="3857628"/>
            <a:ext cx="1104595" cy="1570939"/>
          </a:xfrm>
          <a:prstGeom prst="rect">
            <a:avLst/>
          </a:prstGeom>
        </p:spPr>
      </p:pic>
    </p:spTree>
  </p:cSld>
  <p:clrMapOvr>
    <a:masterClrMapping/>
  </p:clrMapOvr>
  <p:transition>
    <p:dissolve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8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mph" presetSubtype="2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8" grpId="2" animBg="1"/>
      <p:bldP spid="8" grpId="3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4400" dirty="0" smtClean="0"/>
              <a:t> </a:t>
            </a:r>
            <a:r>
              <a:rPr lang="ru-RU" sz="4400" b="1" dirty="0" smtClean="0">
                <a:solidFill>
                  <a:schemeClr val="accent4">
                    <a:lumMod val="75000"/>
                  </a:schemeClr>
                </a:solidFill>
              </a:rPr>
              <a:t>Слова, которые называют</a:t>
            </a: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   </a:t>
            </a:r>
          </a:p>
          <a:p>
            <a:pPr>
              <a:buNone/>
            </a:pPr>
            <a:r>
              <a:rPr lang="ru-RU" sz="4400" dirty="0" smtClean="0"/>
              <a:t>  </a:t>
            </a:r>
            <a:r>
              <a:rPr lang="ru-RU" sz="4400" b="1" dirty="0" smtClean="0">
                <a:solidFill>
                  <a:schemeClr val="accent4">
                    <a:lumMod val="75000"/>
                  </a:schemeClr>
                </a:solidFill>
              </a:rPr>
              <a:t>вещи, растения, явления </a:t>
            </a:r>
          </a:p>
          <a:p>
            <a:pPr>
              <a:buNone/>
            </a:pPr>
            <a:r>
              <a:rPr lang="ru-RU" sz="4400" b="1" dirty="0" smtClean="0">
                <a:solidFill>
                  <a:schemeClr val="accent4">
                    <a:lumMod val="75000"/>
                  </a:schemeClr>
                </a:solidFill>
              </a:rPr>
              <a:t>  природы и ещё многое ,  </a:t>
            </a:r>
          </a:p>
          <a:p>
            <a:pPr>
              <a:buNone/>
            </a:pPr>
            <a:r>
              <a:rPr lang="ru-RU" sz="4400" b="1" dirty="0" smtClean="0">
                <a:solidFill>
                  <a:schemeClr val="accent4">
                    <a:lumMod val="75000"/>
                  </a:schemeClr>
                </a:solidFill>
              </a:rPr>
              <a:t>  что мы видим, слышим ,  </a:t>
            </a:r>
          </a:p>
          <a:p>
            <a:pPr>
              <a:buNone/>
            </a:pPr>
            <a:r>
              <a:rPr lang="ru-RU" sz="4400" b="1" dirty="0" smtClean="0">
                <a:solidFill>
                  <a:schemeClr val="accent4">
                    <a:lumMod val="75000"/>
                  </a:schemeClr>
                </a:solidFill>
              </a:rPr>
              <a:t>     отвечают на вопрос   </a:t>
            </a:r>
          </a:p>
          <a:p>
            <a:pPr>
              <a:buNone/>
            </a:pPr>
            <a:r>
              <a:rPr lang="ru-RU" sz="4400" b="1" dirty="0" smtClean="0">
                <a:solidFill>
                  <a:schemeClr val="accent4">
                    <a:lumMod val="75000"/>
                  </a:schemeClr>
                </a:solidFill>
              </a:rPr>
              <a:t>                     ЧТО ?          </a:t>
            </a:r>
          </a:p>
          <a:p>
            <a:pPr>
              <a:buNone/>
            </a:pPr>
            <a:r>
              <a:rPr lang="ru-RU" sz="4400" b="1" dirty="0" smtClean="0">
                <a:solidFill>
                  <a:schemeClr val="accent4">
                    <a:lumMod val="75000"/>
                  </a:schemeClr>
                </a:solidFill>
              </a:rPr>
              <a:t>         </a:t>
            </a:r>
          </a:p>
          <a:p>
            <a:pPr>
              <a:buNone/>
            </a:pPr>
            <a:endParaRPr lang="ru-RU" sz="44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>
              <a:buNone/>
            </a:pPr>
            <a:endParaRPr lang="ru-RU" sz="4400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ВЫВОД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6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1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6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solidFill>
                  <a:srgbClr val="000099"/>
                </a:solidFill>
              </a:rPr>
              <a:t>ЗАГАДКИ</a:t>
            </a:r>
            <a:endParaRPr lang="ru-RU" b="1" dirty="0">
              <a:solidFill>
                <a:srgbClr val="0000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5259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4000" b="1" dirty="0" smtClean="0">
                <a:solidFill>
                  <a:srgbClr val="000099"/>
                </a:solidFill>
              </a:rPr>
              <a:t>Зимой и летом, одним    </a:t>
            </a:r>
          </a:p>
          <a:p>
            <a:pPr marL="514350" indent="-514350">
              <a:buNone/>
            </a:pPr>
            <a:r>
              <a:rPr lang="ru-RU" sz="4000" b="1" dirty="0" smtClean="0">
                <a:solidFill>
                  <a:srgbClr val="000099"/>
                </a:solidFill>
              </a:rPr>
              <a:t> цветом.                                      </a:t>
            </a:r>
          </a:p>
          <a:p>
            <a:pPr marL="514350" indent="-514350">
              <a:buNone/>
            </a:pPr>
            <a:r>
              <a:rPr lang="ru-RU" sz="4000" b="1" dirty="0" smtClean="0">
                <a:solidFill>
                  <a:srgbClr val="000099"/>
                </a:solidFill>
              </a:rPr>
              <a:t> Ёлка      Что? </a:t>
            </a:r>
          </a:p>
          <a:p>
            <a:pPr marL="514350" indent="-514350">
              <a:buNone/>
            </a:pPr>
            <a:r>
              <a:rPr lang="ru-RU" sz="4000" b="1" dirty="0" smtClean="0">
                <a:solidFill>
                  <a:srgbClr val="000099"/>
                </a:solidFill>
              </a:rPr>
              <a:t>Кто на себе дом возит?   </a:t>
            </a:r>
          </a:p>
          <a:p>
            <a:pPr marL="514350" indent="-514350">
              <a:buNone/>
            </a:pPr>
            <a:r>
              <a:rPr lang="ru-RU" sz="4000" b="1" dirty="0" smtClean="0">
                <a:solidFill>
                  <a:srgbClr val="000099"/>
                </a:solidFill>
              </a:rPr>
              <a:t> Улитка  Кто?                         </a:t>
            </a:r>
          </a:p>
        </p:txBody>
      </p:sp>
      <p:sp>
        <p:nvSpPr>
          <p:cNvPr id="11" name="Улыбающееся лицо 10"/>
          <p:cNvSpPr/>
          <p:nvPr/>
        </p:nvSpPr>
        <p:spPr>
          <a:xfrm>
            <a:off x="2786050" y="2571744"/>
            <a:ext cx="1143008" cy="1128714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лыбающееся лицо 11"/>
          <p:cNvSpPr/>
          <p:nvPr/>
        </p:nvSpPr>
        <p:spPr>
          <a:xfrm>
            <a:off x="2786050" y="4214818"/>
            <a:ext cx="1143008" cy="107157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Проверь  себя</a:t>
            </a:r>
            <a:endParaRPr lang="ru-RU" sz="5400" b="1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b="1" i="1" dirty="0" smtClean="0"/>
              <a:t>Молоко                что?                              </a:t>
            </a:r>
          </a:p>
          <a:p>
            <a:pPr>
              <a:buNone/>
            </a:pPr>
            <a:r>
              <a:rPr lang="ru-RU" sz="4400" b="1" i="1" dirty="0" smtClean="0"/>
              <a:t>Дерево                  что?                   </a:t>
            </a:r>
          </a:p>
          <a:p>
            <a:pPr>
              <a:buNone/>
            </a:pPr>
            <a:r>
              <a:rPr lang="ru-RU" sz="4400" b="1" i="1" dirty="0" smtClean="0"/>
              <a:t>Кот                       кто?                   </a:t>
            </a:r>
          </a:p>
          <a:p>
            <a:pPr>
              <a:buNone/>
            </a:pPr>
            <a:r>
              <a:rPr lang="ru-RU" sz="4400" b="1" i="1" dirty="0" smtClean="0"/>
              <a:t>Кит                      кто?                 </a:t>
            </a:r>
          </a:p>
          <a:p>
            <a:pPr>
              <a:buNone/>
            </a:pPr>
            <a:r>
              <a:rPr lang="ru-RU" sz="4400" b="1" i="1" dirty="0" smtClean="0"/>
              <a:t>Бабушка              кто?</a:t>
            </a:r>
          </a:p>
          <a:p>
            <a:pPr>
              <a:buNone/>
            </a:pPr>
            <a:endParaRPr lang="ru-RU" sz="4400" b="1" i="1" dirty="0" smtClean="0"/>
          </a:p>
          <a:p>
            <a:pPr>
              <a:buNone/>
            </a:pPr>
            <a:endParaRPr lang="ru-RU" sz="4400" b="1" i="1" dirty="0" smtClean="0"/>
          </a:p>
          <a:p>
            <a:pPr>
              <a:buNone/>
            </a:pPr>
            <a:endParaRPr lang="ru-RU" sz="4400" b="1" i="1" dirty="0" smtClean="0"/>
          </a:p>
          <a:p>
            <a:pPr>
              <a:buNone/>
            </a:pPr>
            <a:endParaRPr lang="ru-RU" sz="4400" b="1" i="1" dirty="0" smtClean="0"/>
          </a:p>
          <a:p>
            <a:pPr>
              <a:buNone/>
            </a:pPr>
            <a:endParaRPr lang="ru-RU" sz="4400" b="1" i="1" dirty="0" smtClean="0"/>
          </a:p>
          <a:p>
            <a:pPr>
              <a:buNone/>
            </a:pPr>
            <a:endParaRPr lang="ru-RU" sz="4400" b="1" i="1" dirty="0" smtClean="0"/>
          </a:p>
          <a:p>
            <a:pPr>
              <a:buNone/>
            </a:pPr>
            <a:endParaRPr lang="ru-RU" sz="4400" b="1" i="1" dirty="0" smtClean="0"/>
          </a:p>
          <a:p>
            <a:pPr>
              <a:buNone/>
            </a:pPr>
            <a:endParaRPr lang="ru-RU" sz="4400" b="1" i="1" dirty="0" smtClean="0"/>
          </a:p>
          <a:p>
            <a:pPr>
              <a:buNone/>
            </a:pPr>
            <a:endParaRPr lang="ru-RU" sz="4400" b="1" i="1" dirty="0" smtClean="0"/>
          </a:p>
          <a:p>
            <a:pPr>
              <a:buNone/>
            </a:pPr>
            <a:endParaRPr lang="ru-RU" sz="4400" b="1" i="1" dirty="0" smtClean="0"/>
          </a:p>
          <a:p>
            <a:pPr>
              <a:buNone/>
            </a:pPr>
            <a:endParaRPr lang="ru-RU" sz="4400" b="1" i="1" dirty="0" smtClean="0"/>
          </a:p>
          <a:p>
            <a:pPr>
              <a:buNone/>
            </a:pPr>
            <a:endParaRPr lang="ru-RU" sz="4400" b="1" i="1" dirty="0" smtClean="0"/>
          </a:p>
          <a:p>
            <a:pPr>
              <a:buNone/>
            </a:pPr>
            <a:endParaRPr lang="ru-RU" sz="4400" b="1" i="1" dirty="0" smtClean="0"/>
          </a:p>
          <a:p>
            <a:pPr>
              <a:buNone/>
            </a:pPr>
            <a:endParaRPr lang="ru-RU" sz="4400" b="1" i="1" dirty="0" smtClean="0"/>
          </a:p>
          <a:p>
            <a:pPr>
              <a:buNone/>
            </a:pPr>
            <a:endParaRPr lang="ru-RU" sz="4400" b="1" i="1" dirty="0" smtClean="0"/>
          </a:p>
          <a:p>
            <a:pPr>
              <a:buNone/>
            </a:pPr>
            <a:endParaRPr lang="ru-RU" sz="4400" b="1" i="1" dirty="0"/>
          </a:p>
        </p:txBody>
      </p:sp>
      <p:pic>
        <p:nvPicPr>
          <p:cNvPr id="5" name="Рисунок 4" descr="1001pattes_marcel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256" y="1500174"/>
            <a:ext cx="1081088" cy="995362"/>
          </a:xfrm>
          <a:prstGeom prst="rect">
            <a:avLst/>
          </a:prstGeom>
        </p:spPr>
      </p:pic>
      <p:pic>
        <p:nvPicPr>
          <p:cNvPr id="6" name="Рисунок 5" descr="1001pattes_marcel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256" y="2500306"/>
            <a:ext cx="1071570" cy="852486"/>
          </a:xfrm>
          <a:prstGeom prst="rect">
            <a:avLst/>
          </a:prstGeom>
        </p:spPr>
      </p:pic>
      <p:pic>
        <p:nvPicPr>
          <p:cNvPr id="7" name="Рисунок 6" descr="Рисунок4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9256" y="3286124"/>
            <a:ext cx="1143008" cy="752475"/>
          </a:xfrm>
          <a:prstGeom prst="rect">
            <a:avLst/>
          </a:prstGeom>
        </p:spPr>
      </p:pic>
      <p:pic>
        <p:nvPicPr>
          <p:cNvPr id="8" name="Рисунок 7" descr="189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6380" y="3786190"/>
            <a:ext cx="1357322" cy="1147765"/>
          </a:xfrm>
          <a:prstGeom prst="rect">
            <a:avLst/>
          </a:prstGeom>
        </p:spPr>
      </p:pic>
      <p:pic>
        <p:nvPicPr>
          <p:cNvPr id="9" name="Рисунок 8" descr="Рисунок19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00694" y="4857760"/>
            <a:ext cx="1071570" cy="762000"/>
          </a:xfrm>
          <a:prstGeom prst="rect">
            <a:avLst/>
          </a:prstGeom>
        </p:spPr>
      </p:pic>
    </p:spTree>
  </p:cSld>
  <p:clrMapOvr>
    <a:masterClrMapping/>
  </p:clrMapOvr>
  <p:transition>
    <p:dissolve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12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19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2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33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40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596" y="214290"/>
            <a:ext cx="8301038" cy="664371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</a:rPr>
              <a:t>   </a:t>
            </a:r>
            <a:r>
              <a:rPr lang="ru-RU" sz="4000" b="1" i="1" dirty="0" smtClean="0">
                <a:solidFill>
                  <a:schemeClr val="accent3">
                    <a:lumMod val="75000"/>
                  </a:schemeClr>
                </a:solidFill>
              </a:rPr>
              <a:t>Презентацию                </a:t>
            </a:r>
          </a:p>
          <a:p>
            <a:pPr>
              <a:buNone/>
            </a:pPr>
            <a:r>
              <a:rPr lang="ru-RU" sz="4000" b="1" i="1" dirty="0" smtClean="0">
                <a:solidFill>
                  <a:schemeClr val="accent3">
                    <a:lumMod val="75000"/>
                  </a:schemeClr>
                </a:solidFill>
              </a:rPr>
              <a:t>                          подготовила</a:t>
            </a:r>
          </a:p>
          <a:p>
            <a:pPr>
              <a:buNone/>
            </a:pPr>
            <a:r>
              <a:rPr lang="ru-RU" sz="4000" b="1" i="1" dirty="0" smtClean="0">
                <a:solidFill>
                  <a:schemeClr val="accent3">
                    <a:lumMod val="75000"/>
                  </a:schemeClr>
                </a:solidFill>
              </a:rPr>
              <a:t>       учитель начальных  </a:t>
            </a:r>
          </a:p>
          <a:p>
            <a:pPr>
              <a:buNone/>
            </a:pPr>
            <a:r>
              <a:rPr lang="ru-RU" sz="4000" b="1" i="1" dirty="0" smtClean="0">
                <a:solidFill>
                  <a:schemeClr val="accent3">
                    <a:lumMod val="75000"/>
                  </a:schemeClr>
                </a:solidFill>
              </a:rPr>
              <a:t>                          классов </a:t>
            </a:r>
          </a:p>
          <a:p>
            <a:pPr>
              <a:buNone/>
            </a:pPr>
            <a:r>
              <a:rPr lang="ru-RU" sz="4000" b="1" i="1" dirty="0" smtClean="0">
                <a:solidFill>
                  <a:schemeClr val="accent3">
                    <a:lumMod val="75000"/>
                  </a:schemeClr>
                </a:solidFill>
              </a:rPr>
              <a:t>       </a:t>
            </a:r>
            <a:r>
              <a:rPr lang="ru-RU" sz="4000" b="1" i="1" dirty="0" smtClean="0">
                <a:solidFill>
                  <a:schemeClr val="accent3">
                    <a:lumMod val="75000"/>
                  </a:schemeClr>
                </a:solidFill>
              </a:rPr>
              <a:t>МБОУ  </a:t>
            </a:r>
            <a:r>
              <a:rPr lang="ru-RU" sz="4000" b="1" i="1" dirty="0" smtClean="0">
                <a:solidFill>
                  <a:schemeClr val="accent3">
                    <a:lumMod val="75000"/>
                  </a:schemeClr>
                </a:solidFill>
              </a:rPr>
              <a:t>СОШ №12        </a:t>
            </a:r>
          </a:p>
          <a:p>
            <a:pPr>
              <a:buNone/>
            </a:pPr>
            <a:r>
              <a:rPr lang="ru-RU" sz="4000" b="1" i="1" dirty="0" smtClean="0">
                <a:solidFill>
                  <a:schemeClr val="accent3">
                    <a:lumMod val="75000"/>
                  </a:schemeClr>
                </a:solidFill>
              </a:rPr>
              <a:t>ст.Новониколаевской   </a:t>
            </a:r>
          </a:p>
          <a:p>
            <a:pPr>
              <a:buNone/>
            </a:pPr>
            <a:r>
              <a:rPr lang="ru-RU" sz="4000" b="1" i="1" dirty="0" err="1" smtClean="0">
                <a:solidFill>
                  <a:schemeClr val="accent3">
                    <a:lumMod val="75000"/>
                  </a:schemeClr>
                </a:solidFill>
              </a:rPr>
              <a:t>Солошенко</a:t>
            </a:r>
            <a:r>
              <a:rPr lang="ru-RU" sz="4000" b="1" i="1" dirty="0" smtClean="0">
                <a:solidFill>
                  <a:schemeClr val="accent3">
                    <a:lumMod val="75000"/>
                  </a:schemeClr>
                </a:solidFill>
              </a:rPr>
              <a:t>  В.А.</a:t>
            </a:r>
          </a:p>
        </p:txBody>
      </p:sp>
    </p:spTree>
  </p:cSld>
  <p:clrMapOvr>
    <a:masterClrMapping/>
  </p:clrMapOvr>
  <p:transition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576</TotalTime>
  <Words>146</Words>
  <Application>Microsoft Office PowerPoint</Application>
  <PresentationFormat>Экран (4:3)</PresentationFormat>
  <Paragraphs>64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КТО ?</vt:lpstr>
      <vt:lpstr>ВЫВОД</vt:lpstr>
      <vt:lpstr>ЧТО ?</vt:lpstr>
      <vt:lpstr>ВЫВОД</vt:lpstr>
      <vt:lpstr>ЗАГАДКИ</vt:lpstr>
      <vt:lpstr>Проверь  себя</vt:lpstr>
      <vt:lpstr>Слайд 8</vt:lpstr>
    </vt:vector>
  </TitlesOfParts>
  <Company>Tycoon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 язык</dc:title>
  <dc:creator>911</dc:creator>
  <cp:lastModifiedBy>Вера</cp:lastModifiedBy>
  <cp:revision>65</cp:revision>
  <dcterms:created xsi:type="dcterms:W3CDTF">2009-01-26T12:11:41Z</dcterms:created>
  <dcterms:modified xsi:type="dcterms:W3CDTF">2014-01-20T06:00:54Z</dcterms:modified>
</cp:coreProperties>
</file>