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7559-7269-436B-B07D-65E988761F5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BEE-76A0-4BBB-BDAC-1ADFA58D2B5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7559-7269-436B-B07D-65E988761F5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BEE-76A0-4BBB-BDAC-1ADFA58D2B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7559-7269-436B-B07D-65E988761F5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BEE-76A0-4BBB-BDAC-1ADFA58D2B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7559-7269-436B-B07D-65E988761F5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BEE-76A0-4BBB-BDAC-1ADFA58D2B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7559-7269-436B-B07D-65E988761F5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BEE-76A0-4BBB-BDAC-1ADFA58D2B5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7559-7269-436B-B07D-65E988761F5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BEE-76A0-4BBB-BDAC-1ADFA58D2B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7559-7269-436B-B07D-65E988761F5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BEE-76A0-4BBB-BDAC-1ADFA58D2B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7559-7269-436B-B07D-65E988761F5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BEE-76A0-4BBB-BDAC-1ADFA58D2B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7559-7269-436B-B07D-65E988761F5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BEE-76A0-4BBB-BDAC-1ADFA58D2B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7559-7269-436B-B07D-65E988761F5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FBEE-76A0-4BBB-BDAC-1ADFA58D2B5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C5F7559-7269-436B-B07D-65E988761F5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2BCFBEE-76A0-4BBB-BDAC-1ADFA58D2B5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C5F7559-7269-436B-B07D-65E988761F5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2BCFBEE-76A0-4BBB-BDAC-1ADFA58D2B5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B%D0%B5%D1%81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0%D0%B2%D1%80%D0%B5%D0%BD%D1%82%D0%B8%D0%B4%D1%8B" TargetMode="External"/><Relationship Id="rId7" Type="http://schemas.openxmlformats.org/officeDocument/2006/relationships/image" Target="../media/image11.jpeg"/><Relationship Id="rId2" Type="http://schemas.openxmlformats.org/officeDocument/2006/relationships/hyperlink" Target="http://ru.wikipedia.org/wiki/%D0%A2%D0%B8%D0%BC%D0%B8%D1%81%D0%BA%D0%B0%D0%BC%D0%B8%D0%BD%D0%B3_(%D0%BE%D0%B7%D0%B5%D1%80%D0%BE)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hyperlink" Target="http://ru.wikipedia.org/w/index.php?title=%D0%A2%D0%B5%D0%BC%D0%B0%D0%B3%D0%B0%D0%BC%D0%B8&amp;action=edit&amp;redlink=1" TargetMode="External"/><Relationship Id="rId4" Type="http://schemas.openxmlformats.org/officeDocument/2006/relationships/hyperlink" Target="http://ru.wikipedia.org/wiki/%D0%94%D0%B6%D0%BE%D1%80%D0%B4%D0%B6%D0%B8%D0%B0%D0%BD-%D0%91%D0%B5%D0%B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wnloads\Новая папка\СМЕШАНЫ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71736" y="285728"/>
            <a:ext cx="4786346" cy="71438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СМЕШАНЫЕ  ЛЕСА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254380" flipV="1">
            <a:off x="9640415" y="4570255"/>
            <a:ext cx="45719" cy="7107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57290" y="6143644"/>
            <a:ext cx="7286676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Подготовила    Елизавета </a:t>
            </a:r>
            <a:r>
              <a:rPr lang="ru-RU" dirty="0" smtClean="0"/>
              <a:t>Бобровникова 3-б класс МОБУ Лицей№8          г. Тында </a:t>
            </a:r>
            <a:r>
              <a:rPr lang="ru-RU" smtClean="0"/>
              <a:t>Амурской области </a:t>
            </a:r>
          </a:p>
          <a:p>
            <a:r>
              <a:rPr lang="ru-RU" smtClean="0"/>
              <a:t> учитель </a:t>
            </a:r>
            <a:r>
              <a:rPr lang="ru-RU" dirty="0" smtClean="0"/>
              <a:t>Малахова Любовь Алексеевна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Жители  смешанного леса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ownloads\Новая папка\рыс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2954359" cy="1785949"/>
          </a:xfrm>
          <a:prstGeom prst="rect">
            <a:avLst/>
          </a:prstGeom>
          <a:noFill/>
        </p:spPr>
      </p:pic>
      <p:pic>
        <p:nvPicPr>
          <p:cNvPr id="2051" name="Picture 3" descr="C:\Users\admin\Downloads\Новая папка\медвед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928670"/>
            <a:ext cx="2571768" cy="1928826"/>
          </a:xfrm>
          <a:prstGeom prst="rect">
            <a:avLst/>
          </a:prstGeom>
          <a:noFill/>
        </p:spPr>
      </p:pic>
      <p:pic>
        <p:nvPicPr>
          <p:cNvPr id="2052" name="Picture 4" descr="C:\Users\admin\Downloads\Новая папка\заяц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928670"/>
            <a:ext cx="2466975" cy="1919288"/>
          </a:xfrm>
          <a:prstGeom prst="rect">
            <a:avLst/>
          </a:prstGeom>
          <a:noFill/>
        </p:spPr>
      </p:pic>
      <p:pic>
        <p:nvPicPr>
          <p:cNvPr id="2053" name="Picture 5" descr="C:\Users\admin\Downloads\Новая папка\лис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143248"/>
            <a:ext cx="3071834" cy="1714512"/>
          </a:xfrm>
          <a:prstGeom prst="rect">
            <a:avLst/>
          </a:prstGeom>
          <a:noFill/>
        </p:spPr>
      </p:pic>
      <p:pic>
        <p:nvPicPr>
          <p:cNvPr id="2054" name="Picture 6" descr="C:\Users\admin\Downloads\Новая папка\ёжик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3214686"/>
            <a:ext cx="2667000" cy="1714500"/>
          </a:xfrm>
          <a:prstGeom prst="rect">
            <a:avLst/>
          </a:prstGeom>
          <a:noFill/>
        </p:spPr>
      </p:pic>
      <p:pic>
        <p:nvPicPr>
          <p:cNvPr id="2055" name="Picture 7" descr="C:\Users\admin\Downloads\Новая папка\белка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3219450"/>
            <a:ext cx="2357453" cy="1709748"/>
          </a:xfrm>
          <a:prstGeom prst="rect">
            <a:avLst/>
          </a:prstGeom>
          <a:noFill/>
        </p:spPr>
      </p:pic>
      <p:pic>
        <p:nvPicPr>
          <p:cNvPr id="2056" name="Picture 8" descr="C:\Users\admin\Downloads\Новая папка\лось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58" y="4929198"/>
            <a:ext cx="2928958" cy="17430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деревья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Downloads\Новая папка\0006-006-Smeshannyj-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85926"/>
            <a:ext cx="8143932" cy="49055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328982" cy="1251062"/>
          </a:xfrm>
        </p:spPr>
        <p:txBody>
          <a:bodyPr/>
          <a:lstStyle/>
          <a:p>
            <a:r>
              <a:rPr lang="ru-RU" dirty="0" err="1" smtClean="0"/>
              <a:t>википедия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1643050"/>
            <a:ext cx="692948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Смешанный лес</a:t>
            </a:r>
            <a:r>
              <a:rPr lang="ru-RU" dirty="0" smtClean="0"/>
              <a:t> — </a:t>
            </a:r>
            <a:r>
              <a:rPr lang="ru-RU" dirty="0" err="1" smtClean="0">
                <a:hlinkClick r:id="rId2" tooltip="Лес"/>
              </a:rPr>
              <a:t>лес</a:t>
            </a:r>
            <a:r>
              <a:rPr lang="ru-RU" dirty="0" smtClean="0"/>
              <a:t>, характеризующийся смешением хвойных и лиственных древесных пород</a:t>
            </a:r>
            <a:r>
              <a:rPr lang="ru-RU" baseline="30000" dirty="0" smtClean="0"/>
              <a:t>[1]</a:t>
            </a:r>
            <a:r>
              <a:rPr lang="ru-RU" dirty="0" smtClean="0"/>
              <a:t>. Как правило, о смешанных лесах принято говорить, когда примесь лиственных или хвойных деревьев составляет более чем 5 % от общего количества.</a:t>
            </a:r>
          </a:p>
          <a:p>
            <a:pPr algn="just"/>
            <a:r>
              <a:rPr lang="ru-RU" dirty="0" smtClean="0"/>
              <a:t>Смешанные леса образуют </a:t>
            </a:r>
            <a:r>
              <a:rPr lang="ru-RU" b="1" dirty="0" smtClean="0"/>
              <a:t>зону смешанных (хвойно-широколиственных) лесов</a:t>
            </a:r>
            <a:r>
              <a:rPr lang="ru-RU" dirty="0" smtClean="0"/>
              <a:t> — природную зону лесов умеренного пояса. В зоне смешанных лесов, как правило, тёплое лето и относительно холодная и долгая зима. Почвы под смешанными и широколистными лесами серые лесные и бурые лесные. Они содержат больше перегноя, чем подзолистые почвы тайги. В смешанных лесах можно обнаружить более десяти видов лиственных и несколько видов хвойных деревьев. Годовая сумма атмосферных осадков в этой зоне до 600—700 мм. Коэффициент увлажнения в смешанных лесах обычно немного превышает единицу, но довольно сильно варьирует от года к году. К югу от зоны смешанных лесов идут широколиственные леса или лесостепи, а с севера — тайга</a:t>
            </a:r>
            <a:r>
              <a:rPr lang="ru-RU" baseline="30000" dirty="0" smtClean="0"/>
              <a:t>[2]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Восточные смешанные леса</a:t>
            </a:r>
            <a:endParaRPr lang="ru-RU" dirty="0"/>
          </a:p>
        </p:txBody>
      </p:sp>
      <p:pic>
        <p:nvPicPr>
          <p:cNvPr id="4098" name="Picture 2" descr="C:\Users\admin\Downloads\Новая папка\восто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8358246" cy="47863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477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Жители восточных смешанных лесов</a:t>
            </a:r>
            <a:endParaRPr lang="ru-RU" dirty="0"/>
          </a:p>
        </p:txBody>
      </p:sp>
      <p:pic>
        <p:nvPicPr>
          <p:cNvPr id="5122" name="Picture 2" descr="C:\Users\admin\Downloads\Новая папка\imagesуууууууууууууууууууууууууууууууууууууууууууууууууууууууууууууууууууууууууууууууу4ууууууууууууууууууууууууууууууууууууууууууууууууууууууууууу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5926"/>
            <a:ext cx="3357586" cy="2028825"/>
          </a:xfrm>
          <a:prstGeom prst="rect">
            <a:avLst/>
          </a:prstGeom>
          <a:noFill/>
        </p:spPr>
      </p:pic>
      <p:pic>
        <p:nvPicPr>
          <p:cNvPr id="5123" name="Picture 3" descr="C:\Users\admin\Downloads\Новая папка\оле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714488"/>
            <a:ext cx="3571900" cy="2166940"/>
          </a:xfrm>
          <a:prstGeom prst="rect">
            <a:avLst/>
          </a:prstGeom>
          <a:noFill/>
        </p:spPr>
      </p:pic>
      <p:pic>
        <p:nvPicPr>
          <p:cNvPr id="5124" name="Picture 4" descr="C:\Users\admin\Downloads\Новая папка\кабан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000504"/>
            <a:ext cx="3571900" cy="1981202"/>
          </a:xfrm>
          <a:prstGeom prst="rect">
            <a:avLst/>
          </a:prstGeom>
          <a:noFill/>
        </p:spPr>
      </p:pic>
      <p:pic>
        <p:nvPicPr>
          <p:cNvPr id="5125" name="Picture 5" descr="C:\Users\admin\Downloads\Новая папка\барсук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4071942"/>
            <a:ext cx="3571900" cy="20002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Википедия</a:t>
            </a: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71612"/>
            <a:ext cx="60007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Экологический регион включает в себя значительную часть Канадского щита в Онтарио и Квебеке к северу и западу от низменностей реки Святого Лаврентия, в том числе восточные берега озера Верхнего и другие области Великих озёр, </a:t>
            </a:r>
            <a:r>
              <a:rPr lang="ru-RU" dirty="0" err="1" smtClean="0">
                <a:hlinkClick r:id="rId2" tooltip="Тимискаминг (озеро)"/>
              </a:rPr>
              <a:t>Тимискаминг</a:t>
            </a:r>
            <a:r>
              <a:rPr lang="ru-RU" dirty="0" smtClean="0"/>
              <a:t>, южные </a:t>
            </a:r>
            <a:r>
              <a:rPr lang="ru-RU" dirty="0" err="1" smtClean="0">
                <a:hlinkClick r:id="rId3" tooltip="Лаврентиды"/>
              </a:rPr>
              <a:t>Лаврентиды</a:t>
            </a:r>
            <a:r>
              <a:rPr lang="ru-RU" dirty="0" smtClean="0"/>
              <a:t>, озеро </a:t>
            </a:r>
            <a:r>
              <a:rPr lang="ru-RU" dirty="0" err="1" smtClean="0"/>
              <a:t>Ниписсинг</a:t>
            </a:r>
            <a:r>
              <a:rPr lang="ru-RU" dirty="0" smtClean="0"/>
              <a:t>, город Квебек, реку </a:t>
            </a:r>
            <a:r>
              <a:rPr lang="ru-RU" dirty="0" err="1" smtClean="0"/>
              <a:t>Сагеней</a:t>
            </a:r>
            <a:r>
              <a:rPr lang="ru-RU" dirty="0" smtClean="0"/>
              <a:t> и частично </a:t>
            </a:r>
            <a:r>
              <a:rPr lang="ru-RU" dirty="0" err="1" smtClean="0">
                <a:hlinkClick r:id="rId4" tooltip="Джорджиан-Бей"/>
              </a:rPr>
              <a:t>Джорджиан-Бей</a:t>
            </a:r>
            <a:r>
              <a:rPr lang="ru-RU" dirty="0" smtClean="0"/>
              <a:t>, Большой </a:t>
            </a:r>
            <a:r>
              <a:rPr lang="ru-RU" dirty="0" err="1" smtClean="0"/>
              <a:t>Садбери</a:t>
            </a:r>
            <a:r>
              <a:rPr lang="ru-RU" dirty="0" smtClean="0"/>
              <a:t> / </a:t>
            </a:r>
            <a:r>
              <a:rPr lang="ru-RU" dirty="0" err="1" smtClean="0"/>
              <a:t>Норт-Бей</a:t>
            </a:r>
            <a:r>
              <a:rPr lang="ru-RU" dirty="0" smtClean="0"/>
              <a:t> (Онтарио), </a:t>
            </a:r>
            <a:r>
              <a:rPr lang="ru-RU" dirty="0" err="1" smtClean="0"/>
              <a:t>Сагеней</a:t>
            </a:r>
            <a:r>
              <a:rPr lang="ru-RU" dirty="0" smtClean="0"/>
              <a:t> (Квебек), глиняный пояс и </a:t>
            </a:r>
            <a:r>
              <a:rPr lang="ru-RU" dirty="0" err="1" smtClean="0">
                <a:hlinkClick r:id="rId5" tooltip="Темагами (страница отсутствует)"/>
              </a:rPr>
              <a:t>Темагами</a:t>
            </a:r>
            <a:r>
              <a:rPr lang="ru-RU" dirty="0" smtClean="0"/>
              <a:t> в Онтарио. В горах </a:t>
            </a:r>
            <a:r>
              <a:rPr lang="ru-RU" dirty="0" err="1" smtClean="0"/>
              <a:t>Адирондак</a:t>
            </a:r>
            <a:r>
              <a:rPr lang="ru-RU" dirty="0" smtClean="0"/>
              <a:t> в верхнем штате Нью-Йорк (США) находится изолированная часть этого </a:t>
            </a:r>
            <a:r>
              <a:rPr lang="ru-RU" dirty="0" err="1" smtClean="0"/>
              <a:t>экорегиона</a:t>
            </a:r>
            <a:r>
              <a:rPr lang="ru-RU" dirty="0" smtClean="0"/>
              <a:t>. При этом на больших высотах </a:t>
            </a:r>
            <a:r>
              <a:rPr lang="ru-RU" dirty="0" err="1" smtClean="0">
                <a:hlinkClick r:id="rId3" tooltip="Лаврентиды"/>
              </a:rPr>
              <a:t>Лаврентидов</a:t>
            </a:r>
            <a:r>
              <a:rPr lang="ru-RU" dirty="0" smtClean="0"/>
              <a:t> и северных Аппалачей в Канаде уже выделяется экологический регион восточные канадские леса.</a:t>
            </a:r>
            <a:endParaRPr lang="ru-RU" dirty="0"/>
          </a:p>
        </p:txBody>
      </p:sp>
      <p:pic>
        <p:nvPicPr>
          <p:cNvPr id="6146" name="Picture 2" descr="C:\Users\admin\Downloads\Новая папка\мы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1857364"/>
            <a:ext cx="2928926" cy="2208223"/>
          </a:xfrm>
          <a:prstGeom prst="rect">
            <a:avLst/>
          </a:prstGeom>
          <a:noFill/>
        </p:spPr>
      </p:pic>
      <p:pic>
        <p:nvPicPr>
          <p:cNvPr id="6147" name="Picture 3" descr="C:\Users\admin\Downloads\Новая папка\восток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4429132"/>
            <a:ext cx="2762251" cy="21002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102</TotalTime>
  <Words>172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Модульная</vt:lpstr>
      <vt:lpstr>СМЕШАНЫЕ  ЛЕСА</vt:lpstr>
      <vt:lpstr>Жители  смешанного леса</vt:lpstr>
      <vt:lpstr>деревья</vt:lpstr>
      <vt:lpstr>википедия</vt:lpstr>
      <vt:lpstr>Восточные смешанные леса</vt:lpstr>
      <vt:lpstr>Жители восточных смешанных лесов</vt:lpstr>
      <vt:lpstr>Википедия  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СМЕШАНЫЕ  ЛЕСА</dc:title>
  <dc:creator>admin</dc:creator>
  <cp:lastModifiedBy>лицей</cp:lastModifiedBy>
  <cp:revision>18</cp:revision>
  <dcterms:created xsi:type="dcterms:W3CDTF">2014-01-16T08:02:07Z</dcterms:created>
  <dcterms:modified xsi:type="dcterms:W3CDTF">2014-01-22T23:22:28Z</dcterms:modified>
</cp:coreProperties>
</file>