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12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752626-022F-496E-B51B-FFAC88777E40}" type="datetimeFigureOut">
              <a:rPr lang="ru-RU" smtClean="0"/>
              <a:pPr/>
              <a:t>14.10.2013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ED19F-2C74-4EE9-955B-2EF2A557165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752626-022F-496E-B51B-FFAC88777E40}" type="datetimeFigureOut">
              <a:rPr lang="ru-RU" smtClean="0"/>
              <a:pPr/>
              <a:t>14.10.2013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ED19F-2C74-4EE9-955B-2EF2A557165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752626-022F-496E-B51B-FFAC88777E40}" type="datetimeFigureOut">
              <a:rPr lang="ru-RU" smtClean="0"/>
              <a:pPr/>
              <a:t>14.10.2013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ED19F-2C74-4EE9-955B-2EF2A557165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752626-022F-496E-B51B-FFAC88777E40}" type="datetimeFigureOut">
              <a:rPr lang="ru-RU" smtClean="0"/>
              <a:pPr/>
              <a:t>14.10.2013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ED19F-2C74-4EE9-955B-2EF2A557165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752626-022F-496E-B51B-FFAC88777E40}" type="datetimeFigureOut">
              <a:rPr lang="ru-RU" smtClean="0"/>
              <a:pPr/>
              <a:t>14.10.2013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ED19F-2C74-4EE9-955B-2EF2A557165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752626-022F-496E-B51B-FFAC88777E40}" type="datetimeFigureOut">
              <a:rPr lang="ru-RU" smtClean="0"/>
              <a:pPr/>
              <a:t>14.10.2013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ED19F-2C74-4EE9-955B-2EF2A557165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752626-022F-496E-B51B-FFAC88777E40}" type="datetimeFigureOut">
              <a:rPr lang="ru-RU" smtClean="0"/>
              <a:pPr/>
              <a:t>14.10.2013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ED19F-2C74-4EE9-955B-2EF2A557165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752626-022F-496E-B51B-FFAC88777E40}" type="datetimeFigureOut">
              <a:rPr lang="ru-RU" smtClean="0"/>
              <a:pPr/>
              <a:t>14.10.2013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ED19F-2C74-4EE9-955B-2EF2A557165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752626-022F-496E-B51B-FFAC88777E40}" type="datetimeFigureOut">
              <a:rPr lang="ru-RU" smtClean="0"/>
              <a:pPr/>
              <a:t>14.10.2013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ED19F-2C74-4EE9-955B-2EF2A557165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752626-022F-496E-B51B-FFAC88777E40}" type="datetimeFigureOut">
              <a:rPr lang="ru-RU" smtClean="0"/>
              <a:pPr/>
              <a:t>14.10.2013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ED19F-2C74-4EE9-955B-2EF2A557165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752626-022F-496E-B51B-FFAC88777E40}" type="datetimeFigureOut">
              <a:rPr lang="ru-RU" smtClean="0"/>
              <a:pPr/>
              <a:t>14.10.2013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ED19F-2C74-4EE9-955B-2EF2A557165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752626-022F-496E-B51B-FFAC88777E40}" type="datetimeFigureOut">
              <a:rPr lang="ru-RU" smtClean="0"/>
              <a:pPr/>
              <a:t>14.10.2013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6ED19F-2C74-4EE9-955B-2EF2A557165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/>
            </a:gs>
            <a:gs pos="0">
              <a:srgbClr val="FFFF00">
                <a:alpha val="69000"/>
              </a:srgbClr>
            </a:gs>
            <a:gs pos="52000">
              <a:schemeClr val="accent5">
                <a:lumMod val="10000"/>
                <a:lumOff val="9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path path="circle">
            <a:fillToRect r="100000" b="100000"/>
          </a:path>
          <a:tileRect l="-100000" t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87624" y="980728"/>
            <a:ext cx="7628384" cy="2664296"/>
          </a:xfrm>
        </p:spPr>
        <p:txBody>
          <a:bodyPr>
            <a:normAutofit fontScale="90000"/>
          </a:bodyPr>
          <a:lstStyle/>
          <a:p>
            <a:pPr algn="l"/>
            <a:r>
              <a:rPr lang="ru-RU" sz="3200" dirty="0" smtClean="0">
                <a:solidFill>
                  <a:srgbClr val="FF0000"/>
                </a:solidFill>
              </a:rPr>
              <a:t>                    Самостоятельная работа по теме:</a:t>
            </a:r>
            <a:br>
              <a:rPr lang="ru-RU" sz="3200" dirty="0" smtClean="0">
                <a:solidFill>
                  <a:srgbClr val="FF0000"/>
                </a:solidFill>
              </a:rPr>
            </a:br>
            <a:r>
              <a:rPr lang="ru-RU" sz="3200" dirty="0">
                <a:solidFill>
                  <a:srgbClr val="FF0000"/>
                </a:solidFill>
              </a:rPr>
              <a:t/>
            </a:r>
            <a:br>
              <a:rPr lang="ru-RU" sz="3200" dirty="0">
                <a:solidFill>
                  <a:srgbClr val="FF0000"/>
                </a:solidFill>
              </a:rPr>
            </a:br>
            <a:r>
              <a:rPr lang="ru-RU" sz="3200" dirty="0" smtClean="0">
                <a:solidFill>
                  <a:srgbClr val="FF0000"/>
                </a:solidFill>
              </a:rPr>
              <a:t/>
            </a:r>
            <a:br>
              <a:rPr lang="ru-RU" sz="3200" dirty="0" smtClean="0">
                <a:solidFill>
                  <a:srgbClr val="FF0000"/>
                </a:solidFill>
              </a:rPr>
            </a:br>
            <a:r>
              <a:rPr lang="ru-RU" sz="3200" dirty="0" smtClean="0">
                <a:solidFill>
                  <a:srgbClr val="FF0000"/>
                </a:solidFill>
              </a:rPr>
              <a:t/>
            </a:r>
            <a:br>
              <a:rPr lang="ru-RU" sz="3200" dirty="0" smtClean="0">
                <a:solidFill>
                  <a:srgbClr val="FF0000"/>
                </a:solidFill>
              </a:rPr>
            </a:br>
            <a:r>
              <a:rPr lang="ru-RU" sz="3200" dirty="0" smtClean="0">
                <a:solidFill>
                  <a:srgbClr val="FF0000"/>
                </a:solidFill>
              </a:rPr>
              <a:t>     </a:t>
            </a:r>
            <a:r>
              <a:rPr lang="ru-RU" sz="4000" b="1" dirty="0" smtClean="0">
                <a:ln w="12700">
                  <a:solidFill>
                    <a:srgbClr val="0070C0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Отрочество- особая пора в жизни</a:t>
            </a:r>
            <a:r>
              <a:rPr lang="ru-RU" sz="4000" b="1" dirty="0" smtClean="0">
                <a:ln w="12700">
                  <a:solidFill>
                    <a:srgbClr val="0070C0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.</a:t>
            </a:r>
            <a:r>
              <a:rPr lang="ru-RU" sz="4000" b="1" dirty="0" smtClean="0">
                <a:ln w="12700">
                  <a:solidFill>
                    <a:srgbClr val="0070C0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/>
            </a:r>
            <a:br>
              <a:rPr lang="ru-RU" sz="4000" b="1" dirty="0" smtClean="0">
                <a:ln w="12700">
                  <a:solidFill>
                    <a:srgbClr val="0070C0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ru-RU" sz="4000" b="1" dirty="0" smtClean="0">
                <a:ln w="12700">
                  <a:solidFill>
                    <a:srgbClr val="0070C0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                    </a:t>
            </a:r>
            <a:r>
              <a:rPr lang="ru-RU" sz="4000" b="1" dirty="0" smtClean="0">
                <a:ln w="12700">
                  <a:noFill/>
                  <a:prstDash val="solid"/>
                </a:ln>
                <a:solidFill>
                  <a:schemeClr val="tx2">
                    <a:lumMod val="40000"/>
                    <a:lumOff val="6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Вопросы</a:t>
            </a:r>
            <a:endParaRPr lang="ru-RU" sz="4000" b="1" dirty="0">
              <a:ln w="12700">
                <a:noFill/>
                <a:prstDash val="solid"/>
              </a:ln>
              <a:solidFill>
                <a:schemeClr val="tx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1520" y="3933056"/>
            <a:ext cx="8136904" cy="2497832"/>
          </a:xfrm>
        </p:spPr>
        <p:txBody>
          <a:bodyPr>
            <a:normAutofit lnSpcReduction="10000"/>
          </a:bodyPr>
          <a:lstStyle/>
          <a:p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1.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Основной 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закон страны 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_____________.                                                 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2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. _______ это отношения между людьми</a:t>
            </a:r>
          </a:p>
          <a:p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основанные на взаимопонимании, доверии.</a:t>
            </a:r>
          </a:p>
          <a:p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3. Обмен  между  людьми  мыслями      и чувствами  это _________.</a:t>
            </a:r>
          </a:p>
        </p:txBody>
      </p:sp>
      <p:pic>
        <p:nvPicPr>
          <p:cNvPr id="1026" name="Picture 2" descr="C:\Users\user\Desktop\dengi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6082" y="0"/>
            <a:ext cx="2532661" cy="26412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FFFF"/>
            </a:gs>
            <a:gs pos="100000">
              <a:schemeClr val="accent1">
                <a:tint val="44500"/>
                <a:satMod val="160000"/>
              </a:schemeClr>
            </a:gs>
            <a:gs pos="58000">
              <a:schemeClr val="accent1">
                <a:tint val="23500"/>
                <a:satMod val="160000"/>
                <a:lumMod val="0"/>
                <a:lumOff val="10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721499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4. </a:t>
            </a:r>
            <a:r>
              <a:rPr lang="ru-RU" dirty="0" smtClean="0"/>
              <a:t>В старину подростков называли </a:t>
            </a:r>
            <a:r>
              <a:rPr lang="ru-RU" dirty="0" smtClean="0"/>
              <a:t>________.</a:t>
            </a:r>
            <a:endParaRPr lang="ru-RU" dirty="0"/>
          </a:p>
          <a:p>
            <a:pPr marL="514350" indent="-514350">
              <a:buNone/>
            </a:pPr>
            <a:r>
              <a:rPr lang="ru-RU" dirty="0" smtClean="0"/>
              <a:t>5.Подростковый </a:t>
            </a:r>
            <a:r>
              <a:rPr lang="ru-RU" dirty="0" smtClean="0"/>
              <a:t>возраст  делится на два этапа: </a:t>
            </a:r>
          </a:p>
          <a:p>
            <a:pPr marL="514350" indent="-514350">
              <a:buNone/>
            </a:pPr>
            <a:r>
              <a:rPr lang="ru-RU" dirty="0" smtClean="0"/>
              <a:t>     5-6 классы __________ школьники,</a:t>
            </a:r>
          </a:p>
          <a:p>
            <a:pPr marL="514350" indent="-514350">
              <a:buNone/>
            </a:pPr>
            <a:r>
              <a:rPr lang="ru-RU" dirty="0" smtClean="0"/>
              <a:t>     7-8 классы __________ школьники</a:t>
            </a:r>
            <a:r>
              <a:rPr lang="ru-RU" dirty="0" smtClean="0"/>
              <a:t>.</a:t>
            </a:r>
          </a:p>
          <a:p>
            <a:pPr marL="514350" indent="-514350">
              <a:buNone/>
            </a:pPr>
            <a:r>
              <a:rPr lang="ru-RU" dirty="0" smtClean="0"/>
              <a:t>6</a:t>
            </a:r>
            <a:r>
              <a:rPr lang="ru-RU" dirty="0" smtClean="0"/>
              <a:t>. _________ это уверенность в своих силах, отказ от помощи, дисциплинированность.</a:t>
            </a:r>
            <a:endParaRPr lang="ru-RU" dirty="0" smtClean="0"/>
          </a:p>
          <a:p>
            <a:pPr marL="514350" indent="-514350">
              <a:buNone/>
            </a:pPr>
            <a:r>
              <a:rPr lang="ru-RU" dirty="0" smtClean="0"/>
              <a:t>7</a:t>
            </a:r>
            <a:r>
              <a:rPr lang="ru-RU" dirty="0" smtClean="0"/>
              <a:t>. </a:t>
            </a:r>
            <a:r>
              <a:rPr lang="ru-RU" dirty="0" smtClean="0"/>
              <a:t>Курение, употребление спиртных напитков, хулиганство это _________ привычки</a:t>
            </a:r>
            <a:r>
              <a:rPr lang="ru-RU" dirty="0" smtClean="0"/>
              <a:t>.</a:t>
            </a:r>
          </a:p>
        </p:txBody>
      </p:sp>
      <p:sp>
        <p:nvSpPr>
          <p:cNvPr id="4" name="Горизонтальный свиток 3"/>
          <p:cNvSpPr/>
          <p:nvPr/>
        </p:nvSpPr>
        <p:spPr>
          <a:xfrm>
            <a:off x="6732240" y="5517232"/>
            <a:ext cx="2151112" cy="1224136"/>
          </a:xfrm>
          <a:prstGeom prst="horizontalScroll">
            <a:avLst/>
          </a:prstGeom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extBox 1"/>
          <p:cNvSpPr txBox="1"/>
          <p:nvPr/>
        </p:nvSpPr>
        <p:spPr>
          <a:xfrm rot="21049314">
            <a:off x="7092279" y="5691864"/>
            <a:ext cx="165618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>
                <a:solidFill>
                  <a:schemeClr val="bg1"/>
                </a:solidFill>
              </a:rPr>
              <a:t>Здоровый</a:t>
            </a:r>
          </a:p>
          <a:p>
            <a:r>
              <a:rPr lang="ru-RU" b="1" i="1" dirty="0" smtClean="0">
                <a:solidFill>
                  <a:schemeClr val="bg1"/>
                </a:solidFill>
              </a:rPr>
              <a:t>      образ</a:t>
            </a:r>
          </a:p>
          <a:p>
            <a:r>
              <a:rPr lang="ru-RU" b="1" i="1" dirty="0" smtClean="0">
                <a:solidFill>
                  <a:schemeClr val="bg1"/>
                </a:solidFill>
              </a:rPr>
              <a:t>            жизни!</a:t>
            </a:r>
            <a:endParaRPr lang="ru-RU" b="1" i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101</TotalTime>
  <Words>93</Words>
  <Application>Microsoft Office PowerPoint</Application>
  <PresentationFormat>Экран (4:3)</PresentationFormat>
  <Paragraphs>13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Тема Office</vt:lpstr>
      <vt:lpstr>                    Самостоятельная работа по теме:         Отрочество- особая пора в жизни.                      Вопросы</vt:lpstr>
      <vt:lpstr>Слайд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Самостоятельная работа по теме:    Отрочество- особая пора в жизни.</dc:title>
  <dc:creator>Katerina</dc:creator>
  <cp:lastModifiedBy>Katerina</cp:lastModifiedBy>
  <cp:revision>21</cp:revision>
  <dcterms:created xsi:type="dcterms:W3CDTF">2013-10-07T15:33:15Z</dcterms:created>
  <dcterms:modified xsi:type="dcterms:W3CDTF">2013-10-14T13:40:15Z</dcterms:modified>
</cp:coreProperties>
</file>