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598" y="-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7" y="-25054"/>
            <a:ext cx="7870617" cy="2316358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Самостоятельная работа по теме</a:t>
            </a:r>
            <a:r>
              <a:rPr lang="ru-RU" dirty="0" smtClean="0"/>
              <a:t>: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900" dirty="0" smtClean="0">
                <a:solidFill>
                  <a:schemeClr val="accent6">
                    <a:lumMod val="75000"/>
                  </a:schemeClr>
                </a:solidFill>
              </a:rPr>
              <a:t>Раннее средневековье</a:t>
            </a:r>
            <a:r>
              <a:rPr lang="ru-RU" sz="49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4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7848872" cy="4094084"/>
          </a:xfrm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solidFill>
                  <a:schemeClr val="accent1"/>
                </a:solidFill>
              </a:rPr>
              <a:t>Вопросы</a:t>
            </a:r>
          </a:p>
          <a:p>
            <a:pPr algn="l"/>
            <a:r>
              <a:rPr lang="ru-RU" sz="12800" dirty="0" smtClean="0">
                <a:solidFill>
                  <a:schemeClr val="tx1"/>
                </a:solidFill>
              </a:rPr>
              <a:t>1.Военные вожди из знати - _________.</a:t>
            </a:r>
            <a:br>
              <a:rPr lang="ru-RU" sz="12800" dirty="0" smtClean="0">
                <a:solidFill>
                  <a:schemeClr val="tx1"/>
                </a:solidFill>
              </a:rPr>
            </a:br>
            <a:endParaRPr lang="ru-RU" sz="12800" dirty="0" smtClean="0">
              <a:solidFill>
                <a:schemeClr val="tx1"/>
              </a:solidFill>
            </a:endParaRPr>
          </a:p>
          <a:p>
            <a:pPr algn="l"/>
            <a:r>
              <a:rPr lang="ru-RU" sz="12800" dirty="0" smtClean="0">
                <a:solidFill>
                  <a:schemeClr val="tx1"/>
                </a:solidFill>
              </a:rPr>
              <a:t>2.Глава католической церкви - _______.</a:t>
            </a:r>
            <a:br>
              <a:rPr lang="ru-RU" sz="12800" dirty="0" smtClean="0">
                <a:solidFill>
                  <a:schemeClr val="tx1"/>
                </a:solidFill>
              </a:rPr>
            </a:br>
            <a:endParaRPr lang="ru-RU" sz="12800" dirty="0" smtClean="0">
              <a:solidFill>
                <a:schemeClr val="tx1"/>
              </a:solidFill>
            </a:endParaRPr>
          </a:p>
          <a:p>
            <a:pPr algn="l"/>
            <a:r>
              <a:rPr lang="ru-RU" sz="12800" dirty="0" smtClean="0">
                <a:solidFill>
                  <a:schemeClr val="tx1"/>
                </a:solidFill>
              </a:rPr>
              <a:t>3.Имя первого франкского императора - _______.</a:t>
            </a:r>
          </a:p>
          <a:p>
            <a:pPr algn="l"/>
            <a:r>
              <a:rPr lang="ru-RU" sz="12800" dirty="0">
                <a:solidFill>
                  <a:schemeClr val="tx1"/>
                </a:solidFill>
              </a:rPr>
              <a:t>4.Имя предводителя рыцарей «круглого стола» - _______.</a:t>
            </a:r>
          </a:p>
          <a:p>
            <a:pPr algn="l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4" name="Picture 9" descr="1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6" y="32522"/>
            <a:ext cx="2645407" cy="2614762"/>
          </a:xfrm>
          <a:prstGeom prst="rect">
            <a:avLst/>
          </a:prstGeom>
          <a:noFill/>
          <a:ln w="76200">
            <a:solidFill>
              <a:srgbClr val="00CC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205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>
                <a:alpha val="42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926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5.Когда </a:t>
            </a:r>
            <a:r>
              <a:rPr lang="ru-RU" dirty="0"/>
              <a:t>крестьяне отдавали часть продуктов господину - </a:t>
            </a:r>
            <a:r>
              <a:rPr lang="ru-RU" dirty="0" smtClean="0"/>
              <a:t>________.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6. Человек, посвятивший себя служению </a:t>
            </a:r>
            <a:r>
              <a:rPr lang="ru-RU" dirty="0" smtClean="0"/>
              <a:t>Богу-  _________.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7.Состязание рыцарей - </a:t>
            </a:r>
            <a:r>
              <a:rPr lang="ru-RU" dirty="0" smtClean="0"/>
              <a:t>________.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8. Укрепленное жилище феодала - </a:t>
            </a:r>
            <a:r>
              <a:rPr lang="ru-RU" dirty="0" smtClean="0"/>
              <a:t>________.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9.Замечательным произведением византийской архитектуры был храм </a:t>
            </a:r>
            <a:r>
              <a:rPr lang="ru-RU" dirty="0" smtClean="0"/>
              <a:t>______.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10. Древнерусское государство - это объединение племен ________ славян.</a:t>
            </a:r>
            <a:endParaRPr lang="ru-RU" dirty="0"/>
          </a:p>
        </p:txBody>
      </p:sp>
      <p:sp>
        <p:nvSpPr>
          <p:cNvPr id="2" name="Блок-схема: перфолента 1"/>
          <p:cNvSpPr/>
          <p:nvPr/>
        </p:nvSpPr>
        <p:spPr>
          <a:xfrm>
            <a:off x="6876255" y="5949280"/>
            <a:ext cx="2064899" cy="764704"/>
          </a:xfrm>
          <a:prstGeom prst="flowChartPunchedTap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рест 3"/>
          <p:cNvSpPr/>
          <p:nvPr/>
        </p:nvSpPr>
        <p:spPr>
          <a:xfrm>
            <a:off x="7692680" y="6115608"/>
            <a:ext cx="432048" cy="43204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0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29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Самостоятельная работа по теме:                                 Раннее средневековье.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теме:                               Раннее средневековье.</dc:title>
  <dc:creator>user</dc:creator>
  <cp:lastModifiedBy>Katerina</cp:lastModifiedBy>
  <cp:revision>16</cp:revision>
  <dcterms:created xsi:type="dcterms:W3CDTF">2013-09-24T08:34:41Z</dcterms:created>
  <dcterms:modified xsi:type="dcterms:W3CDTF">2013-12-03T18:38:11Z</dcterms:modified>
</cp:coreProperties>
</file>