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F87B1-8625-4EB5-AC7D-EEEB79F0B07C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517C0-D36D-4A02-B102-A47FD150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21000"/>
                <a:lumMod val="22000"/>
                <a:lumOff val="7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3384" y="273937"/>
            <a:ext cx="7630616" cy="1872207"/>
          </a:xfrm>
        </p:spPr>
        <p:txBody>
          <a:bodyPr>
            <a:normAutofit/>
          </a:bodyPr>
          <a:lstStyle/>
          <a:p>
            <a:r>
              <a:rPr lang="ru-RU" sz="3100" dirty="0" smtClean="0"/>
              <a:t>Самостоятельная работа по теме: </a:t>
            </a:r>
            <a:r>
              <a:rPr lang="ru-RU" dirty="0" smtClean="0">
                <a:solidFill>
                  <a:srgbClr val="FF0000"/>
                </a:solidFill>
              </a:rPr>
              <a:t>Возвышение Афин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вопросы</a:t>
            </a:r>
            <a:endParaRPr lang="ru-RU" sz="3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3518" y="2636912"/>
            <a:ext cx="8496944" cy="4464496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Главный порт Афинского государства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 назывался __________.       </a:t>
            </a:r>
          </a:p>
          <a:p>
            <a:pPr marL="514350" indent="-514350" algn="l">
              <a:buAutoNum type="arabicPeriod" startAt="2"/>
            </a:pPr>
            <a:r>
              <a:rPr lang="ru-RU" dirty="0" smtClean="0">
                <a:solidFill>
                  <a:schemeClr val="tx1"/>
                </a:solidFill>
              </a:rPr>
              <a:t>__________   -это место, где строили корабли.</a:t>
            </a:r>
          </a:p>
          <a:p>
            <a:pPr marL="514350" indent="-514350" algn="l">
              <a:buAutoNum type="arabicPeriod" startAt="2"/>
            </a:pPr>
            <a:r>
              <a:rPr lang="ru-RU" dirty="0" smtClean="0">
                <a:solidFill>
                  <a:schemeClr val="tx1"/>
                </a:solidFill>
              </a:rPr>
              <a:t>__________  -это плата за право торговать.</a:t>
            </a:r>
          </a:p>
          <a:p>
            <a:pPr marL="514350" indent="-514350" algn="l">
              <a:buAutoNum type="arabicPeriod" startAt="2"/>
            </a:pP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2"/>
            </a:pPr>
            <a:r>
              <a:rPr lang="ru-RU" dirty="0" smtClean="0">
                <a:solidFill>
                  <a:schemeClr val="tx1"/>
                </a:solidFill>
              </a:rPr>
              <a:t>Коренных жителей Афин называли ______.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</a:t>
            </a:r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1026" name="Picture 2" descr="C:\Users\user\Desktop\12046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1403648" cy="242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21000"/>
                <a:lumMod val="22000"/>
                <a:lumOff val="7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408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5.Рабов, отпущенных на свободу называли _____.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6. __________ – это район гончарных мастерских в Афинах.</a:t>
            </a:r>
          </a:p>
          <a:p>
            <a:pPr>
              <a:buNone/>
            </a:pPr>
            <a:r>
              <a:rPr lang="ru-RU" dirty="0" smtClean="0"/>
              <a:t>7. __________ - это сосуд для вина и масла.</a:t>
            </a:r>
          </a:p>
          <a:p>
            <a:pPr>
              <a:buNone/>
            </a:pPr>
            <a:r>
              <a:rPr lang="ru-RU" dirty="0" smtClean="0"/>
              <a:t>8. Главная площадь Афин называлась _________.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9. Статую Афины создал скульптор __________.</a:t>
            </a:r>
          </a:p>
          <a:p>
            <a:pPr>
              <a:buNone/>
            </a:pPr>
            <a:r>
              <a:rPr lang="ru-RU" dirty="0" smtClean="0"/>
              <a:t>10. _________ - так называли богиню победы в древней Греции.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Волна 6"/>
          <p:cNvSpPr/>
          <p:nvPr/>
        </p:nvSpPr>
        <p:spPr>
          <a:xfrm>
            <a:off x="6084168" y="5738428"/>
            <a:ext cx="2858616" cy="98640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олна 11"/>
          <p:cNvSpPr/>
          <p:nvPr/>
        </p:nvSpPr>
        <p:spPr>
          <a:xfrm>
            <a:off x="7179096" y="6237103"/>
            <a:ext cx="1763688" cy="626368"/>
          </a:xfrm>
          <a:prstGeom prst="wav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128</TotalTime>
  <Words>92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Самостоятельная работа по теме: Возвышение Афин вопросы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Katerina</dc:creator>
  <cp:lastModifiedBy>user</cp:lastModifiedBy>
  <cp:revision>13</cp:revision>
  <dcterms:created xsi:type="dcterms:W3CDTF">2013-02-08T07:23:10Z</dcterms:created>
  <dcterms:modified xsi:type="dcterms:W3CDTF">2013-12-04T09:26:36Z</dcterms:modified>
</cp:coreProperties>
</file>