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7" r:id="rId2"/>
    <p:sldId id="330" r:id="rId3"/>
    <p:sldId id="27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2988" autoAdjust="0"/>
  </p:normalViewPr>
  <p:slideViewPr>
    <p:cSldViewPr>
      <p:cViewPr>
        <p:scale>
          <a:sx n="70" d="100"/>
          <a:sy n="70" d="100"/>
        </p:scale>
        <p:origin x="-348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27971-A0BB-4135-BCF5-B44A5B4B895C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3B235-BCB9-4981-A1B4-1FBFE60E7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Победы студентов в олимпиадах и конкурсах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571625"/>
            <a:ext cx="7789863" cy="4506913"/>
          </a:xfrm>
        </p:spPr>
        <p:txBody>
          <a:bodyPr>
            <a:normAutofit lnSpcReduction="10000"/>
          </a:bodyPr>
          <a:lstStyle/>
          <a:p>
            <a:r>
              <a:rPr lang="ru-RU" sz="2000" b="1" i="1" u="sng" dirty="0" smtClean="0">
                <a:solidFill>
                  <a:schemeClr val="accent2"/>
                </a:solidFill>
              </a:rPr>
              <a:t>Межрегиональный уровень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accent2"/>
                </a:solidFill>
              </a:rPr>
              <a:t>Зорин Игорь – </a:t>
            </a:r>
            <a:r>
              <a:rPr lang="en-US" sz="1200" b="1" dirty="0" smtClean="0">
                <a:solidFill>
                  <a:schemeClr val="accent2"/>
                </a:solidFill>
              </a:rPr>
              <a:t>I</a:t>
            </a:r>
            <a:r>
              <a:rPr lang="ru-RU" sz="1200" b="1" dirty="0" smtClean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место в  межрегиональной интеллектуальной игре «Знатоки истории» среди студентов ССУЗ ПФО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accent2"/>
                </a:solidFill>
              </a:rPr>
              <a:t>Зорин Игорь – </a:t>
            </a:r>
            <a:r>
              <a:rPr lang="en-US" sz="1200" b="1" dirty="0" smtClean="0">
                <a:solidFill>
                  <a:schemeClr val="accent2"/>
                </a:solidFill>
              </a:rPr>
              <a:t>II</a:t>
            </a:r>
            <a:r>
              <a:rPr lang="ru-RU" sz="1200" b="1" dirty="0" smtClean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место в номинации «Компьютерное тестирование» в межрегиональной интеллектуальной игре «Знатоки истории» среди студентов ССУЗ ПФО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accent2"/>
                </a:solidFill>
              </a:rPr>
              <a:t>Ермолаева Наталья – </a:t>
            </a:r>
            <a:r>
              <a:rPr lang="en-US" sz="1200" b="1" dirty="0" smtClean="0">
                <a:solidFill>
                  <a:schemeClr val="accent2"/>
                </a:solidFill>
              </a:rPr>
              <a:t>I</a:t>
            </a:r>
            <a:r>
              <a:rPr lang="ru-RU" sz="1200" b="1" dirty="0" smtClean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место в номинации «Компьютерное тестирование» в межрегиональной интеллектуальной игре «Знатоки истории» среди студентов ССУЗ ПФО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accent2"/>
                </a:solidFill>
              </a:rPr>
              <a:t>Зорин Игорь –</a:t>
            </a:r>
            <a:r>
              <a:rPr lang="en-US" sz="1200" b="1" dirty="0" smtClean="0">
                <a:solidFill>
                  <a:schemeClr val="accent2"/>
                </a:solidFill>
              </a:rPr>
              <a:t>II</a:t>
            </a:r>
            <a:r>
              <a:rPr lang="ru-RU" sz="1200" b="1" dirty="0" smtClean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место в номинации «Историческое эссе» в межрегиональной интеллектуальной игре «Знатоки истории» среди студентов ССУЗ ПФО</a:t>
            </a:r>
          </a:p>
          <a:p>
            <a:r>
              <a:rPr lang="ru-RU" sz="2000" b="1" i="1" u="sng" dirty="0" smtClean="0">
                <a:solidFill>
                  <a:schemeClr val="accent2"/>
                </a:solidFill>
              </a:rPr>
              <a:t>Республиканский уровень</a:t>
            </a:r>
          </a:p>
          <a:p>
            <a:pPr>
              <a:buNone/>
            </a:pPr>
            <a:r>
              <a:rPr lang="en-US" sz="1400" b="1" dirty="0" smtClean="0">
                <a:solidFill>
                  <a:schemeClr val="accent2"/>
                </a:solidFill>
              </a:rPr>
              <a:t>I</a:t>
            </a:r>
            <a:r>
              <a:rPr lang="ru-RU" sz="1400" b="1" dirty="0" smtClean="0">
                <a:solidFill>
                  <a:schemeClr val="accent2"/>
                </a:solidFill>
              </a:rPr>
              <a:t>  командное место </a:t>
            </a:r>
            <a:r>
              <a:rPr lang="ru-RU" sz="1400" dirty="0" smtClean="0">
                <a:solidFill>
                  <a:schemeClr val="accent2"/>
                </a:solidFill>
              </a:rPr>
              <a:t>в республиканской олимпиаде по истории Отечества среди студентов ССУЗ РМ – 21 декабря 2011 год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2"/>
                </a:solidFill>
              </a:rPr>
              <a:t>  Зорин Игорь - </a:t>
            </a:r>
            <a:r>
              <a:rPr lang="en-US" sz="1400" b="1" dirty="0" smtClean="0">
                <a:solidFill>
                  <a:schemeClr val="accent2"/>
                </a:solidFill>
              </a:rPr>
              <a:t>I</a:t>
            </a:r>
            <a:r>
              <a:rPr lang="ru-RU" sz="1400" b="1" dirty="0" smtClean="0">
                <a:solidFill>
                  <a:schemeClr val="accent2"/>
                </a:solidFill>
              </a:rPr>
              <a:t>  </a:t>
            </a:r>
            <a:r>
              <a:rPr lang="ru-RU" sz="1400" dirty="0" smtClean="0">
                <a:solidFill>
                  <a:schemeClr val="accent2"/>
                </a:solidFill>
              </a:rPr>
              <a:t>место в</a:t>
            </a:r>
            <a:r>
              <a:rPr lang="en-US" sz="1400" dirty="0" smtClean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 номинации «</a:t>
            </a:r>
            <a:r>
              <a:rPr lang="ru-RU" sz="1400" dirty="0" err="1" smtClean="0">
                <a:solidFill>
                  <a:schemeClr val="accent2"/>
                </a:solidFill>
              </a:rPr>
              <a:t>Киномакс</a:t>
            </a:r>
            <a:r>
              <a:rPr lang="ru-RU" sz="1400" dirty="0" smtClean="0">
                <a:solidFill>
                  <a:schemeClr val="accent2"/>
                </a:solidFill>
              </a:rPr>
              <a:t>» республиканской олимпиады по истории Отечества среди студентов ССУЗ РМ – 21 декабря 2011 год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2"/>
                </a:solidFill>
              </a:rPr>
              <a:t>Зорин Игорь - </a:t>
            </a:r>
            <a:r>
              <a:rPr lang="en-US" sz="1400" b="1" dirty="0" smtClean="0">
                <a:solidFill>
                  <a:schemeClr val="accent2"/>
                </a:solidFill>
              </a:rPr>
              <a:t>I</a:t>
            </a:r>
            <a:r>
              <a:rPr lang="ru-RU" sz="1400" b="1" dirty="0" smtClean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место в номинации «Историческая альтернатива» республиканской олимпиады по истории Отечества среди студентов ССУЗ РМ – 21 декабря  2011 год</a:t>
            </a:r>
          </a:p>
          <a:p>
            <a:pPr>
              <a:buNone/>
            </a:pPr>
            <a:r>
              <a:rPr lang="ru-RU" sz="1400" b="1" dirty="0" err="1" smtClean="0">
                <a:solidFill>
                  <a:schemeClr val="accent2"/>
                </a:solidFill>
              </a:rPr>
              <a:t>Чикомазова</a:t>
            </a:r>
            <a:r>
              <a:rPr lang="ru-RU" sz="1400" b="1" dirty="0" smtClean="0">
                <a:solidFill>
                  <a:schemeClr val="accent2"/>
                </a:solidFill>
              </a:rPr>
              <a:t> Юлия </a:t>
            </a:r>
            <a:r>
              <a:rPr lang="ru-RU" sz="1400" dirty="0" smtClean="0">
                <a:solidFill>
                  <a:schemeClr val="accent2"/>
                </a:solidFill>
              </a:rPr>
              <a:t>– </a:t>
            </a:r>
            <a:r>
              <a:rPr lang="en-US" sz="1400" dirty="0" smtClean="0">
                <a:solidFill>
                  <a:schemeClr val="accent2"/>
                </a:solidFill>
              </a:rPr>
              <a:t>II </a:t>
            </a:r>
            <a:r>
              <a:rPr lang="ru-RU" sz="1400" dirty="0" smtClean="0">
                <a:solidFill>
                  <a:schemeClr val="accent2"/>
                </a:solidFill>
              </a:rPr>
              <a:t>место в Республиканском конкурсе исследовательских и проектных работ, посвященном Году Истории и патриотизму российского народа  ноябрь 2012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2"/>
                </a:solidFill>
              </a:rPr>
              <a:t>Данилова Ольга </a:t>
            </a:r>
            <a:r>
              <a:rPr lang="ru-RU" sz="1400" dirty="0" smtClean="0">
                <a:solidFill>
                  <a:schemeClr val="accent2"/>
                </a:solidFill>
              </a:rPr>
              <a:t>– </a:t>
            </a:r>
            <a:r>
              <a:rPr lang="en-US" sz="1400" dirty="0" smtClean="0">
                <a:solidFill>
                  <a:schemeClr val="accent2"/>
                </a:solidFill>
              </a:rPr>
              <a:t>III </a:t>
            </a:r>
            <a:r>
              <a:rPr lang="ru-RU" sz="1400" dirty="0" smtClean="0">
                <a:solidFill>
                  <a:schemeClr val="accent2"/>
                </a:solidFill>
              </a:rPr>
              <a:t>место в олимпиаде по истории Отечества - 30 апреля 2013 года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2"/>
                </a:solidFill>
              </a:rPr>
              <a:t>Ермолаева Наталья </a:t>
            </a:r>
            <a:r>
              <a:rPr lang="ru-RU" sz="1400" dirty="0" smtClean="0">
                <a:solidFill>
                  <a:schemeClr val="accent2"/>
                </a:solidFill>
              </a:rPr>
              <a:t>– </a:t>
            </a:r>
            <a:r>
              <a:rPr lang="en-US" sz="1400" dirty="0" smtClean="0">
                <a:solidFill>
                  <a:schemeClr val="accent2"/>
                </a:solidFill>
              </a:rPr>
              <a:t>I</a:t>
            </a:r>
            <a:r>
              <a:rPr lang="ru-RU" sz="1400" dirty="0" smtClean="0">
                <a:solidFill>
                  <a:schemeClr val="accent2"/>
                </a:solidFill>
              </a:rPr>
              <a:t>место в олимпиаде по истории Отечества – 30 апреля 2013 года</a:t>
            </a:r>
            <a:endParaRPr lang="en-US" sz="14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Участие студентов во внеурочной деятельности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357298"/>
            <a:ext cx="85011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</a:rPr>
              <a:t>Муниципальный уровень: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b="1" dirty="0" err="1" smtClean="0">
                <a:solidFill>
                  <a:schemeClr val="accent2"/>
                </a:solidFill>
              </a:rPr>
              <a:t>Мугаев</a:t>
            </a:r>
            <a:r>
              <a:rPr lang="ru-RU" b="1" dirty="0" smtClean="0">
                <a:solidFill>
                  <a:schemeClr val="accent2"/>
                </a:solidFill>
              </a:rPr>
              <a:t> Геннадий, </a:t>
            </a:r>
            <a:r>
              <a:rPr lang="ru-RU" b="1" dirty="0" err="1" smtClean="0">
                <a:solidFill>
                  <a:schemeClr val="accent2"/>
                </a:solidFill>
              </a:rPr>
              <a:t>Заикин</a:t>
            </a:r>
            <a:r>
              <a:rPr lang="ru-RU" b="1" dirty="0" smtClean="0">
                <a:solidFill>
                  <a:schemeClr val="accent2"/>
                </a:solidFill>
              </a:rPr>
              <a:t> Дмитрий  </a:t>
            </a:r>
            <a:r>
              <a:rPr lang="ru-RU" dirty="0" smtClean="0">
                <a:solidFill>
                  <a:schemeClr val="accent2"/>
                </a:solidFill>
              </a:rPr>
              <a:t>–  участие в интеллектуальном конкурсе «Виват героям русских битв!», посвящённого 200-летию Отечественной войны 1812 г.- сентябрь 2012 года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Данилова  Ольга, </a:t>
            </a:r>
            <a:r>
              <a:rPr lang="ru-RU" b="1" dirty="0" err="1" smtClean="0">
                <a:solidFill>
                  <a:schemeClr val="accent2"/>
                </a:solidFill>
              </a:rPr>
              <a:t>Юфкина</a:t>
            </a:r>
            <a:r>
              <a:rPr lang="ru-RU" b="1" dirty="0" smtClean="0">
                <a:solidFill>
                  <a:schemeClr val="accent2"/>
                </a:solidFill>
              </a:rPr>
              <a:t> Светлана, </a:t>
            </a:r>
            <a:r>
              <a:rPr lang="ru-RU" b="1" dirty="0" err="1" smtClean="0">
                <a:solidFill>
                  <a:schemeClr val="accent2"/>
                </a:solidFill>
              </a:rPr>
              <a:t>Боздунова</a:t>
            </a:r>
            <a:r>
              <a:rPr lang="ru-RU" b="1" dirty="0" smtClean="0">
                <a:solidFill>
                  <a:schemeClr val="accent2"/>
                </a:solidFill>
              </a:rPr>
              <a:t> Ольга </a:t>
            </a:r>
            <a:r>
              <a:rPr lang="ru-RU" dirty="0" smtClean="0">
                <a:solidFill>
                  <a:schemeClr val="accent2"/>
                </a:solidFill>
              </a:rPr>
              <a:t>– участие в круглом  столе в рамках муниципального молодежного форума «Новое поколение выбирает» 19 марта 2012 года</a:t>
            </a:r>
          </a:p>
          <a:p>
            <a:r>
              <a:rPr lang="ru-RU" b="1" i="1" u="sng" dirty="0" smtClean="0">
                <a:solidFill>
                  <a:schemeClr val="accent2"/>
                </a:solidFill>
              </a:rPr>
              <a:t>Республиканский уровень</a:t>
            </a:r>
            <a:r>
              <a:rPr lang="ru-RU" b="1" u="sng" dirty="0" smtClean="0">
                <a:solidFill>
                  <a:schemeClr val="accent2"/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Костин Алексей, </a:t>
            </a:r>
            <a:r>
              <a:rPr lang="ru-RU" b="1" dirty="0" err="1" smtClean="0">
                <a:solidFill>
                  <a:schemeClr val="accent2"/>
                </a:solidFill>
              </a:rPr>
              <a:t>Митрейкин</a:t>
            </a:r>
            <a:r>
              <a:rPr lang="ru-RU" b="1" dirty="0" smtClean="0">
                <a:solidFill>
                  <a:schemeClr val="accent2"/>
                </a:solidFill>
              </a:rPr>
              <a:t> Александр</a:t>
            </a:r>
            <a:r>
              <a:rPr lang="ru-RU" dirty="0" smtClean="0">
                <a:solidFill>
                  <a:schemeClr val="accent2"/>
                </a:solidFill>
              </a:rPr>
              <a:t>,</a:t>
            </a:r>
            <a:r>
              <a:rPr lang="en-US" dirty="0" smtClean="0">
                <a:solidFill>
                  <a:schemeClr val="accent2"/>
                </a:solidFill>
              </a:rPr>
              <a:t> - </a:t>
            </a:r>
            <a:r>
              <a:rPr lang="ru-RU" dirty="0" smtClean="0">
                <a:solidFill>
                  <a:schemeClr val="accent2"/>
                </a:solidFill>
              </a:rPr>
              <a:t>участие в организации и проведении презентационной площадки Юный предприниматель» в рамках республиканского молодёжного форума «Под мирным небом голубым Россию строить молодым!»- 26 февраля 2010 года</a:t>
            </a:r>
          </a:p>
          <a:p>
            <a:pPr>
              <a:buNone/>
            </a:pPr>
            <a:r>
              <a:rPr lang="ru-RU" b="1" dirty="0" err="1" smtClean="0">
                <a:solidFill>
                  <a:schemeClr val="accent2"/>
                </a:solidFill>
              </a:rPr>
              <a:t>Заиграйкина</a:t>
            </a:r>
            <a:r>
              <a:rPr lang="ru-RU" b="1" dirty="0" smtClean="0">
                <a:solidFill>
                  <a:schemeClr val="accent2"/>
                </a:solidFill>
              </a:rPr>
              <a:t> Людмила </a:t>
            </a:r>
            <a:r>
              <a:rPr lang="ru-RU" dirty="0" smtClean="0">
                <a:solidFill>
                  <a:schemeClr val="accent2"/>
                </a:solidFill>
              </a:rPr>
              <a:t>– участие в республиканском конкурсе электронных </a:t>
            </a:r>
            <a:r>
              <a:rPr lang="ru-RU" dirty="0" err="1" smtClean="0">
                <a:solidFill>
                  <a:schemeClr val="accent2"/>
                </a:solidFill>
              </a:rPr>
              <a:t>прайс</a:t>
            </a:r>
            <a:r>
              <a:rPr lang="ru-RU" dirty="0" smtClean="0">
                <a:solidFill>
                  <a:schemeClr val="accent2"/>
                </a:solidFill>
              </a:rPr>
              <a:t>- листов на тему «Мое учебное заведение – моя гордость!» среди студентов ССУЗ РМ – декабрь, 2013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0"/>
            <a:ext cx="2285984" cy="335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0"/>
            <a:ext cx="251083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0"/>
            <a:ext cx="2357454" cy="336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3480743"/>
            <a:ext cx="2400620" cy="337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Documents and Settings\Admin\Рабочий стол\Портфолио к аттестации\Новая папка (3)\Чикомазова Юлия Васильевна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3395431"/>
            <a:ext cx="2357486" cy="3462569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Портфолио к аттестации\Новая папка (3)\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14678" y="3224742"/>
            <a:ext cx="2500298" cy="3633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1284</TotalTime>
  <Words>345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Победы студентов в олимпиадах и конкурсах</vt:lpstr>
      <vt:lpstr>Участие студентов во внеурочной деятельности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47</cp:revision>
  <dcterms:created xsi:type="dcterms:W3CDTF">2013-09-26T08:04:52Z</dcterms:created>
  <dcterms:modified xsi:type="dcterms:W3CDTF">2014-01-24T12:22:52Z</dcterms:modified>
</cp:coreProperties>
</file>