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81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1/24/2014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1/24/2014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1/24/2014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1/24/2014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Война в Афганистане, участие СССР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 : Утемова Анастасия ученица 6 «Б» класса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Потери  сторон : Афганистан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84582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7 июня 1988 года, в своём выступлении на заседании Генеральной Ассамблеи ООН, президент Афганистана М. Наджибулла сообщил, что «с начала боевых действий в 1978 году до настоящего времени» (то есть до 7.06.1988) в стране погибли 243,9 тыс. военнослужащих правительственных войск, органов безопасности, государственных служащих и мирных жителей, в том числе 208,2 тыс. мужчин, 35,7 тыс. женщин и 20,7 тыс. детей в возрасте до 10 лет; ранены были ещё 77 тыс. человек, в том числе 17,1 тыс. женщин и 900 детей в возрасте до 10 лет 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Потери сторон : СССР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143000"/>
            <a:ext cx="8534400" cy="49831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13 833 человека. Эти данные впервые появились в газете «Правда» 17 августа 1989 года. В дальнейшем итоговая цифра несколько увеличилась, предположительно за счёт умерших от последствий ранений и болезней после увольнения из вооружённых сил. По состоянию на 1 января 1999 года безвозвратные потери в Афганской войне (убитые, умершие от ран, болезней и в происшествиях, пропавшие без вести) оценивались следующим образом</a:t>
            </a:r>
          </a:p>
          <a:p>
            <a:pPr>
              <a:buNone/>
            </a:pPr>
            <a:r>
              <a:rPr lang="ru-RU" sz="2400" dirty="0" smtClean="0"/>
              <a:t>Советская Армия — 14 427</a:t>
            </a:r>
          </a:p>
          <a:p>
            <a:pPr>
              <a:buNone/>
            </a:pPr>
            <a:r>
              <a:rPr lang="ru-RU" sz="2400" dirty="0" smtClean="0"/>
              <a:t>КГБ — 576 (в том числе 514 военнослужащих погранвойск[66])</a:t>
            </a:r>
          </a:p>
          <a:p>
            <a:pPr>
              <a:buNone/>
            </a:pPr>
            <a:r>
              <a:rPr lang="ru-RU" sz="2400" dirty="0" smtClean="0"/>
              <a:t>МВД — 28</a:t>
            </a:r>
          </a:p>
          <a:p>
            <a:pPr>
              <a:buNone/>
            </a:pPr>
            <a:r>
              <a:rPr lang="ru-RU" sz="2400" dirty="0" smtClean="0"/>
              <a:t>Итого — 15 031 человек. Санитарные потери — почти 54 тыс. раненных, контуженных, травмированных; 416 тыс. заболевших.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Взятые в плен и безвести пропавшие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85344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По официальной статистике, за время боевых действий на территории Афганистана попало в плен и пропало без вести 417 военнослужащих (из них, 130 были освобождены в период до вывода советских войск из Афганистана). В Женевских соглашениях 1988 года условия освобождения советских пленных зафиксированы не были. После вывода советских войск из Афганистана, переговоры о освобождении советских пленных продолжались при посредничестве правительства ДРА и Пакистана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Награды СССР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Орден Красного Знамени</a:t>
            </a:r>
          </a:p>
          <a:p>
            <a:pPr>
              <a:buNone/>
            </a:pPr>
            <a:r>
              <a:rPr lang="ru-RU" dirty="0" smtClean="0"/>
              <a:t>Орден Красной Звезды</a:t>
            </a:r>
          </a:p>
          <a:p>
            <a:pPr>
              <a:buNone/>
            </a:pPr>
            <a:r>
              <a:rPr lang="ru-RU" dirty="0" smtClean="0"/>
              <a:t>Орден "За службу в Вооружённых Силах СССР" III степени</a:t>
            </a:r>
          </a:p>
          <a:p>
            <a:pPr>
              <a:buNone/>
            </a:pPr>
            <a:r>
              <a:rPr lang="ru-RU" dirty="0" smtClean="0"/>
              <a:t>Медаль "За Отвагу"</a:t>
            </a:r>
          </a:p>
          <a:p>
            <a:pPr>
              <a:buNone/>
            </a:pPr>
            <a:r>
              <a:rPr lang="ru-RU" dirty="0" smtClean="0"/>
              <a:t>Медаль "За Боевые Заслуги"</a:t>
            </a:r>
          </a:p>
          <a:p>
            <a:pPr>
              <a:buNone/>
            </a:pPr>
            <a:r>
              <a:rPr lang="ru-RU" dirty="0" smtClean="0"/>
              <a:t>Нагрудный знак "Воину-интернационалисту"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Награды Афганистана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Орден Красного Знамени</a:t>
            </a:r>
          </a:p>
          <a:p>
            <a:pPr>
              <a:buNone/>
            </a:pPr>
            <a:r>
              <a:rPr lang="ru-RU" dirty="0" smtClean="0"/>
              <a:t>Орден Славы</a:t>
            </a:r>
          </a:p>
          <a:p>
            <a:pPr>
              <a:buNone/>
            </a:pPr>
            <a:r>
              <a:rPr lang="ru-RU" dirty="0" smtClean="0"/>
              <a:t>Орден Звезды III степени</a:t>
            </a:r>
          </a:p>
          <a:p>
            <a:pPr>
              <a:buNone/>
            </a:pPr>
            <a:r>
              <a:rPr lang="ru-RU" dirty="0" smtClean="0"/>
              <a:t>Медаль "От благодарного афганского народа"</a:t>
            </a:r>
          </a:p>
          <a:p>
            <a:pPr>
              <a:buNone/>
            </a:pPr>
            <a:r>
              <a:rPr lang="ru-RU" dirty="0" smtClean="0"/>
              <a:t>Медаль "За Отвагу"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Причина войны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84582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000" dirty="0" smtClean="0"/>
              <a:t>Главной причиной войны стало иностранное вмешательство в афганский внутриполитический кризис, который был следствием борьбы за власть между местными традиционалистами и леворадикальными модернистами.</a:t>
            </a:r>
          </a:p>
          <a:p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Память о Афганской войне в СССР</a:t>
            </a:r>
            <a:br>
              <a:rPr lang="ru-RU" dirty="0" smtClean="0"/>
            </a:br>
            <a:r>
              <a:rPr lang="ru-RU" dirty="0" smtClean="0"/>
              <a:t>(России)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Памятники воинам-афганцам имеются во многих городах бывшего Советского Союза: Вильнюсе, Киеве, Одессе, Ульяновске, Нежине, Хабаровске, Краснотурьинске, Орле, Екатеринбурге, Норильске, Вологде и др.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Памятники воинам- афганцам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Остров Слез − Памятник воинам-афганцам, Минск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00600" y="1752601"/>
            <a:ext cx="3581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Памятники воинам- афганцам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Памятник воинам-афганцам,</a:t>
            </a:r>
          </a:p>
          <a:p>
            <a:pPr>
              <a:buNone/>
            </a:pPr>
            <a:r>
              <a:rPr lang="ru-RU" dirty="0" smtClean="0"/>
              <a:t>Алма-Ата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76800" y="2057400"/>
            <a:ext cx="3657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Памятники воинам- афганцам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Памятник воинам-афганцам, Киев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24400" y="1981200"/>
            <a:ext cx="383540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Общая информация о войне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143000"/>
            <a:ext cx="8610600" cy="556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Афганская война — военный конфликт на территории Демократической республики Афганистан (Республика Афганистан с 1987 года) правительственных сил Афганистана и Ограниченного контингента советских войск, с одной стороны, и многочисленных вооружённых формирований афганских моджахедов пользующихся политической и финансовой поддержкой ведущих государств НАТО и исламского мира, с другой стороны.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Памятники воинам- афганцам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Памятник воинам,</a:t>
            </a:r>
          </a:p>
          <a:p>
            <a:pPr>
              <a:buNone/>
            </a:pPr>
            <a:r>
              <a:rPr lang="ru-RU" sz="3200" dirty="0" smtClean="0"/>
              <a:t>Кировоград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724400" y="1828800"/>
            <a:ext cx="3962400" cy="397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Памятники воинам- афганцам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Памятник погибшим в Афганской войне, Тольятти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76800" y="1676401"/>
            <a:ext cx="377536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ru.wikipedia.org</a:t>
            </a:r>
          </a:p>
          <a:p>
            <a:pPr>
              <a:buNone/>
            </a:pPr>
            <a:r>
              <a:rPr lang="ru-RU" dirty="0" smtClean="0"/>
              <a:t>scucin-avia.narod.ru</a:t>
            </a:r>
          </a:p>
          <a:p>
            <a:pPr>
              <a:buNone/>
            </a:pPr>
            <a:r>
              <a:rPr lang="en-US" dirty="0" smtClean="0"/>
              <a:t>www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en-US" dirty="0" err="1" smtClean="0"/>
              <a:t>genon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en-US" dirty="0" err="1" smtClean="0"/>
              <a:t>ru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images.yandex.ru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foto-history.livejournal.com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ria.ru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Общая информация о войне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295400"/>
            <a:ext cx="8382000" cy="5090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Афганская война (1979—1989)</a:t>
            </a:r>
          </a:p>
          <a:p>
            <a:pPr>
              <a:buNone/>
            </a:pPr>
            <a:r>
              <a:rPr lang="ru-RU" dirty="0" smtClean="0"/>
              <a:t> Дата  25 декабря 1979 — 15 февраля 1989	</a:t>
            </a:r>
          </a:p>
          <a:p>
            <a:pPr>
              <a:buNone/>
            </a:pPr>
            <a:r>
              <a:rPr lang="ru-RU" dirty="0" smtClean="0"/>
              <a:t> Место Афганистан</a:t>
            </a:r>
          </a:p>
          <a:p>
            <a:pPr>
              <a:buNone/>
            </a:pPr>
            <a:r>
              <a:rPr lang="ru-RU" dirty="0" smtClean="0"/>
              <a:t>Причина Стремление СССР поддержать Народно-демократическую партию Афганистана и обезопасить южные границы СССР</a:t>
            </a:r>
          </a:p>
          <a:p>
            <a:pPr>
              <a:buNone/>
            </a:pPr>
            <a:r>
              <a:rPr lang="ru-RU" dirty="0" smtClean="0"/>
              <a:t>Итог ОКСВ не разгромил вооружённую оппозицию моджахедов</a:t>
            </a:r>
          </a:p>
          <a:p>
            <a:pPr>
              <a:buNone/>
            </a:pPr>
            <a:r>
              <a:rPr lang="ru-RU" dirty="0" smtClean="0"/>
              <a:t>Гражданская война возобновилась в 1992.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1143000"/>
          </a:xfrm>
        </p:spPr>
        <p:txBody>
          <a:bodyPr/>
          <a:lstStyle/>
          <a:p>
            <a:r>
              <a:rPr lang="ru-RU" dirty="0" smtClean="0"/>
              <a:t>Ввод советских войск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2514600"/>
            <a:ext cx="7924800" cy="3886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/>
              <a:t>25 декабря 1979 года начался ввод советских войск в ДРА по трем направлениям: Кушка Шинданд Кандагар, Термез Кундуз Кабул, Хорог Файзабад. Десант высаживался на аэродромах Кабул, Баграм, Кандагар.</a:t>
            </a:r>
          </a:p>
          <a:p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Пребывание советских войск в Афганистане и их боевая деятельность условно разделяются на четыре этапа.</a:t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1- ай этап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Декабрь 1979 г. - февраль 1980 г. Ввод советских войск в Афганистан, размещение их по гарнизонам, организация охраны пунктов дислокации и различных объектов.</a:t>
            </a:r>
          </a:p>
          <a:p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00600" y="1905000"/>
            <a:ext cx="3581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2- ой этап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/>
              <a:t>Март 1980 г. - апрель 1985 г. Ведение активных боевых действий, в том числе широкомасштабных, совместно с афганскими соединениями и частями. Работа по реорганизации и укреплению вооруженных сил ДРА.</a:t>
            </a:r>
          </a:p>
          <a:p>
            <a:endParaRPr lang="ru-RU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24400" y="1676401"/>
            <a:ext cx="3886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3- ий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Май 1985 г. - декабрь 1986 г. Переход от активных боевых действий преимущественно к поддержке действий афганских войск советской авиацией, артиллерией и саперными подразделениями. Подразделения спецназначения вели борьбу по пресечению доставки оружия и боеприпасов из за рубежа. Состоялся вывод шести советских полков на Родину.</a:t>
            </a:r>
          </a:p>
          <a:p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24400" y="1905000"/>
            <a:ext cx="387667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4- ый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7400" dirty="0" smtClean="0"/>
              <a:t>Январь 1987 г. - февраль 1989 г. Участие советских войск в проведении афганским руководством политики национального примирения. Продолжение поддержки боевой деятельности афганских войск. Подготовка советских войск к возвращению на Родину и осуществление полного их вывода.</a:t>
            </a:r>
          </a:p>
          <a:p>
            <a:pPr>
              <a:buNone/>
            </a:pPr>
            <a:r>
              <a:rPr lang="ru-RU" sz="4300" dirty="0" smtClean="0"/>
              <a:t> 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24400" y="1752600"/>
            <a:ext cx="389318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Другая 1">
      <a:majorFont>
        <a:latin typeface="Tempus Sans ITC"/>
        <a:ea typeface=""/>
        <a:cs typeface=""/>
      </a:majorFont>
      <a:minorFont>
        <a:latin typeface="Tempus Sans ITC"/>
        <a:ea typeface=""/>
        <a:cs typeface="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147</TotalTime>
  <Words>775</Words>
  <Application>Microsoft Office PowerPoint</Application>
  <PresentationFormat>Экран (4:3)</PresentationFormat>
  <Paragraphs>71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Война в Афганистане, участие СССР </vt:lpstr>
      <vt:lpstr>Общая информация о войне</vt:lpstr>
      <vt:lpstr>Общая информация о войне</vt:lpstr>
      <vt:lpstr>Ввод советских войск</vt:lpstr>
      <vt:lpstr>     Пребывание советских войск в Афганистане и их боевая деятельность условно разделяются на четыре этапа. </vt:lpstr>
      <vt:lpstr>1- ай этап </vt:lpstr>
      <vt:lpstr>2- ой этап </vt:lpstr>
      <vt:lpstr>3- ий этап</vt:lpstr>
      <vt:lpstr>4- ый этап</vt:lpstr>
      <vt:lpstr>Потери  сторон : Афганистан</vt:lpstr>
      <vt:lpstr>Потери сторон : СССР</vt:lpstr>
      <vt:lpstr>Взятые в плен и безвести пропавшие</vt:lpstr>
      <vt:lpstr>Награды СССР</vt:lpstr>
      <vt:lpstr>Награды Афганистана</vt:lpstr>
      <vt:lpstr>Причина войны</vt:lpstr>
      <vt:lpstr>Память о Афганской войне в СССР (России)</vt:lpstr>
      <vt:lpstr>Памятники воинам- афганцам</vt:lpstr>
      <vt:lpstr>Памятники воинам- афганцам</vt:lpstr>
      <vt:lpstr>Памятники воинам- афганцам</vt:lpstr>
      <vt:lpstr>Памятники воинам- афганцам</vt:lpstr>
      <vt:lpstr>Памятники воинам- афганцам</vt:lpstr>
      <vt:lpstr>Использованные материалы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Война в Афганистане, участие СССР </dc:title>
  <dc:creator>Уемовы АОА</dc:creator>
  <cp:lastModifiedBy>Kleu</cp:lastModifiedBy>
  <cp:revision>31</cp:revision>
  <dcterms:created xsi:type="dcterms:W3CDTF">2013-12-21T16:38:57Z</dcterms:created>
  <dcterms:modified xsi:type="dcterms:W3CDTF">2014-01-24T11:25:07Z</dcterms:modified>
</cp:coreProperties>
</file>