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8" r:id="rId8"/>
    <p:sldId id="275" r:id="rId9"/>
    <p:sldId id="272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E78D4C5-07E8-4635-96E2-1D3DC0DBEB8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89FDEA3-7F99-4EAA-97C7-32F4EF547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928825"/>
          </a:xfrm>
        </p:spPr>
        <p:txBody>
          <a:bodyPr/>
          <a:lstStyle/>
          <a:p>
            <a:r>
              <a:rPr lang="ru-RU" dirty="0" smtClean="0"/>
              <a:t>Часть3</a:t>
            </a:r>
            <a:br>
              <a:rPr lang="ru-RU" dirty="0" smtClean="0"/>
            </a:br>
            <a:r>
              <a:rPr lang="ru-RU" dirty="0" smtClean="0"/>
              <a:t>Авторские работы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28527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Многие занимаются этим увлекательным делом и у  каждого получается своя неповторимая  работа, свой шедевр. Обязательным условием является: качество и аккуратность в работе, дизайн изделия, потребность, своевременность и актуальность.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654032"/>
          </a:xfrm>
        </p:spPr>
        <p:txBody>
          <a:bodyPr/>
          <a:lstStyle/>
          <a:p>
            <a:r>
              <a:rPr lang="ru-RU" dirty="0" smtClean="0"/>
              <a:t>ВНИМАНИЕ!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142984"/>
            <a:ext cx="60007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Все работы, демонстрируемые в данной презентации и на данном уроке  созданы своими руками.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Являются эксклюзивными и защищены правами авторов.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Ничего не скачено из интернет-сайтов.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Все работы выполнены из экологически чистого материала  с соблюдением всех мер безопасности.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Принимаем заказы на изготовление.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Авторская работа</a:t>
            </a:r>
            <a:endParaRPr lang="ru-RU" dirty="0"/>
          </a:p>
        </p:txBody>
      </p:sp>
      <p:pic>
        <p:nvPicPr>
          <p:cNvPr id="15362" name="Picture 2" descr="C:\Documents and Settings\Admin\Рабочий стол\кингстон\Мои работы, ути\IMG_08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3950565" cy="4368650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кингстон\Мои работы, ути\IMG_08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285860"/>
            <a:ext cx="4214813" cy="48942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Жили у </a:t>
            </a:r>
            <a:r>
              <a:rPr lang="ru-RU" sz="2800" dirty="0" err="1" smtClean="0"/>
              <a:t>бабус</a:t>
            </a:r>
            <a:r>
              <a:rPr lang="ru-RU" sz="2000" dirty="0" err="1" smtClean="0"/>
              <a:t>И</a:t>
            </a:r>
            <a:r>
              <a:rPr lang="ru-RU" sz="2800" dirty="0" smtClean="0"/>
              <a:t>   </a:t>
            </a:r>
            <a:r>
              <a:rPr lang="ru-RU" sz="2000" dirty="0" smtClean="0"/>
              <a:t>Д</a:t>
            </a:r>
            <a:r>
              <a:rPr lang="ru-RU" sz="2800" dirty="0" smtClean="0"/>
              <a:t>ва веселых гуся…</a:t>
            </a:r>
            <a:endParaRPr lang="ru-RU" sz="2800" dirty="0"/>
          </a:p>
        </p:txBody>
      </p:sp>
      <p:pic>
        <p:nvPicPr>
          <p:cNvPr id="18434" name="Picture 2" descr="C:\Documents and Settings\Admin\Рабочий стол\кингстон\Мои работы, ути\IMG_071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28794" y="1214422"/>
            <a:ext cx="5121275" cy="38401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2920" y="4985590"/>
            <a:ext cx="4640584" cy="105156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Соединяя две техники плетения, получаем удивительные цветы..</a:t>
            </a:r>
            <a:endParaRPr lang="ru-RU" sz="2400" dirty="0"/>
          </a:p>
        </p:txBody>
      </p:sp>
      <p:pic>
        <p:nvPicPr>
          <p:cNvPr id="20484" name="Picture 4" descr="C:\Documents and Settings\Admin\Рабочий стол\кингстон\Мои работы, ути\IMG_113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86438" y="1285875"/>
            <a:ext cx="3357562" cy="4692650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0" y="1435100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Камыш плетется по спирали</a:t>
            </a:r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4294967295"/>
          </p:nvPr>
        </p:nvSpPr>
        <p:spPr>
          <a:xfrm>
            <a:off x="0" y="2428875"/>
            <a:ext cx="4357688" cy="10715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  Лепестки и листья – обычным переплетением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323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КАМЫШИ</a:t>
            </a:r>
            <a:endParaRPr lang="ru-RU" sz="2400" dirty="0"/>
          </a:p>
        </p:txBody>
      </p:sp>
      <p:pic>
        <p:nvPicPr>
          <p:cNvPr id="21507" name="Picture 3" descr="C:\Documents and Settings\Admin\Рабочий стол\кингстон\Мои работы, ути\IMG_114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3805238" y="1944688"/>
            <a:ext cx="5338762" cy="3487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Admin\Рабочий стол\кингстон\Мои работы, ути\IMG_118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5788" y="1500188"/>
            <a:ext cx="4748212" cy="356076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500042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Пчелка – прекрасный подарок для ребенка! да и взрослый не откажется, ведь она такая необычная…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Admin\Рабочий стол\кингстон\Мои работы, ути\IMG_057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714488"/>
            <a:ext cx="3324225" cy="38211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428604"/>
            <a:ext cx="6143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Вам хотелось бы иметь напольную вазу? Плетите!!!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500306"/>
            <a:ext cx="4929222" cy="276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Даже изучив только один вид плетения, мы можем сделать неподражаемые вещи...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Например,  неторопливую улитку!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428737"/>
            <a:ext cx="61436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Больше фантазии в ваших работах , не бойтесь, что у вас что-то не получится</a:t>
            </a:r>
            <a:endParaRPr lang="ru-RU" sz="2800" dirty="0"/>
          </a:p>
        </p:txBody>
      </p:sp>
      <p:pic>
        <p:nvPicPr>
          <p:cNvPr id="5" name="Picture 2" descr="J:\DCIM\111___10\IMG_3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786058"/>
            <a:ext cx="3127340" cy="2345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:\DCIM\111___10\IMG_3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785794"/>
            <a:ext cx="3571868" cy="35296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57950" y="3714752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Удачи вам</a:t>
            </a:r>
            <a:r>
              <a:rPr lang="ru-RU" sz="1200" dirty="0" smtClean="0"/>
              <a:t>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86512" y="4214818"/>
            <a:ext cx="21431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Дерзайте, все в ваших руках!!!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00694" y="928670"/>
            <a:ext cx="32861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А это  начало новой работы!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Придумайте, что может из этого получиться…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1857364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Возможно, вы создадите что-то необычное!!!!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46</TotalTime>
  <Words>208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Часть3 Авторские работы</vt:lpstr>
      <vt:lpstr>Авторская работа</vt:lpstr>
      <vt:lpstr>Жили у бабусИ   Два веселых гуся…</vt:lpstr>
      <vt:lpstr>Соединяя две техники плетения, получаем удивительные цветы..</vt:lpstr>
      <vt:lpstr>КАМЫШИ</vt:lpstr>
      <vt:lpstr>Слайд 6</vt:lpstr>
      <vt:lpstr>Слайд 7</vt:lpstr>
      <vt:lpstr>Слайд 8</vt:lpstr>
      <vt:lpstr>Слайд 9</vt:lpstr>
      <vt:lpstr>ВНИМАНИЕ!</vt:lpstr>
    </vt:vector>
  </TitlesOfParts>
  <Company>МОУ"СОШ№10"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Часть3 Авторские работы</dc:title>
  <dc:creator>ильинская галина петровна</dc:creator>
  <cp:lastModifiedBy>ильинская галина петровна</cp:lastModifiedBy>
  <cp:revision>9</cp:revision>
  <dcterms:created xsi:type="dcterms:W3CDTF">2014-01-24T07:16:37Z</dcterms:created>
  <dcterms:modified xsi:type="dcterms:W3CDTF">2014-01-24T09:17:15Z</dcterms:modified>
</cp:coreProperties>
</file>