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61" r:id="rId2"/>
    <p:sldId id="256" r:id="rId3"/>
    <p:sldId id="257" r:id="rId4"/>
    <p:sldId id="259" r:id="rId5"/>
    <p:sldId id="258" r:id="rId6"/>
    <p:sldId id="260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ECFC6-7632-47D2-B465-9E6298FF46AD}" type="datetimeFigureOut">
              <a:rPr lang="ru-RU" smtClean="0"/>
              <a:t>24.01.2014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19381-A8A6-4347-9353-055EC2A4BC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6263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ECFC6-7632-47D2-B465-9E6298FF46AD}" type="datetimeFigureOut">
              <a:rPr lang="ru-RU" smtClean="0"/>
              <a:t>24.01.2014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19381-A8A6-4347-9353-055EC2A4BC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62214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ECFC6-7632-47D2-B465-9E6298FF46AD}" type="datetimeFigureOut">
              <a:rPr lang="ru-RU" smtClean="0"/>
              <a:t>24.01.2014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19381-A8A6-4347-9353-055EC2A4BC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1186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ECFC6-7632-47D2-B465-9E6298FF46AD}" type="datetimeFigureOut">
              <a:rPr lang="ru-RU" smtClean="0"/>
              <a:t>24.01.2014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19381-A8A6-4347-9353-055EC2A4BC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53245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ECFC6-7632-47D2-B465-9E6298FF46AD}" type="datetimeFigureOut">
              <a:rPr lang="ru-RU" smtClean="0"/>
              <a:t>24.01.2014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19381-A8A6-4347-9353-055EC2A4BC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36175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ECFC6-7632-47D2-B465-9E6298FF46AD}" type="datetimeFigureOut">
              <a:rPr lang="ru-RU" smtClean="0"/>
              <a:t>24.01.2014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19381-A8A6-4347-9353-055EC2A4BC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58817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ECFC6-7632-47D2-B465-9E6298FF46AD}" type="datetimeFigureOut">
              <a:rPr lang="ru-RU" smtClean="0"/>
              <a:t>24.01.2014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19381-A8A6-4347-9353-055EC2A4BC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48264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ECFC6-7632-47D2-B465-9E6298FF46AD}" type="datetimeFigureOut">
              <a:rPr lang="ru-RU" smtClean="0"/>
              <a:t>24.01.2014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19381-A8A6-4347-9353-055EC2A4BC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8722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ECFC6-7632-47D2-B465-9E6298FF46AD}" type="datetimeFigureOut">
              <a:rPr lang="ru-RU" smtClean="0"/>
              <a:t>24.01.2014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19381-A8A6-4347-9353-055EC2A4BC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64565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ECFC6-7632-47D2-B465-9E6298FF46AD}" type="datetimeFigureOut">
              <a:rPr lang="ru-RU" smtClean="0"/>
              <a:t>24.01.2014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19381-A8A6-4347-9353-055EC2A4BC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27293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ECFC6-7632-47D2-B465-9E6298FF46AD}" type="datetimeFigureOut">
              <a:rPr lang="ru-RU" smtClean="0"/>
              <a:t>24.01.2014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19381-A8A6-4347-9353-055EC2A4BC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67775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EECFC6-7632-47D2-B465-9E6298FF46AD}" type="datetimeFigureOut">
              <a:rPr lang="ru-RU" smtClean="0"/>
              <a:t>24.01.2014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F19381-A8A6-4347-9353-055EC2A4BC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9020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404664"/>
            <a:ext cx="8928992" cy="67403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Памятники истории</a:t>
            </a:r>
          </a:p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Великой</a:t>
            </a:r>
          </a:p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Отечественной </a:t>
            </a:r>
          </a:p>
          <a:p>
            <a:pPr algn="ctr"/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Войны.</a:t>
            </a:r>
          </a:p>
          <a:p>
            <a:pPr algn="ctr"/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ДОТ оборонительного </a:t>
            </a:r>
          </a:p>
          <a:p>
            <a:pPr algn="ctr"/>
            <a:r>
              <a:rPr lang="ru-RU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р</a:t>
            </a:r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убежа «Ижора»</a:t>
            </a:r>
          </a:p>
          <a:p>
            <a:pPr algn="ctr"/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algn="ctr"/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4887162"/>
            <a:ext cx="2627783" cy="19708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208" y="188640"/>
            <a:ext cx="1583803" cy="3007221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555039">
            <a:off x="1959291" y="2557628"/>
            <a:ext cx="1905000" cy="659947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393377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0528" y="0"/>
            <a:ext cx="5328592" cy="489603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0"/>
            <a:ext cx="4896544" cy="299695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2636913"/>
            <a:ext cx="5040560" cy="422108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1520" y="5013176"/>
            <a:ext cx="432048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Памятник истории</a:t>
            </a:r>
          </a:p>
          <a:p>
            <a:pPr algn="ctr"/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Долговременная огневая точка</a:t>
            </a:r>
            <a:endParaRPr lang="ru-RU" sz="28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12124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73729" cy="5530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7878" y="5835950"/>
            <a:ext cx="9001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Информационный стенд о истории </a:t>
            </a:r>
          </a:p>
          <a:p>
            <a:pPr algn="ctr"/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Оборонительного рубежа «Ижора»</a:t>
            </a:r>
            <a:endParaRPr lang="ru-RU" sz="24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32936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13598"/>
            <a:ext cx="4644008" cy="3343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5" y="3284782"/>
            <a:ext cx="5076056" cy="3573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311920"/>
            <a:ext cx="4067945" cy="352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13598"/>
            <a:ext cx="4499993" cy="3343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15471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378340" cy="460851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3356993"/>
            <a:ext cx="4941128" cy="348284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1520" y="4973901"/>
            <a:ext cx="4104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3">
                    <a:lumMod val="75000"/>
                  </a:schemeClr>
                </a:solidFill>
              </a:rPr>
              <a:t>Пулемет «Максим»</a:t>
            </a:r>
            <a:endParaRPr lang="ru-RU" sz="3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69252" y="476671"/>
            <a:ext cx="27747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ДОТ</a:t>
            </a:r>
          </a:p>
          <a:p>
            <a:pPr algn="ctr"/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Долговременная огневая точка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20916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296477" cy="322235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96477" y="0"/>
            <a:ext cx="4792818" cy="322235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222358"/>
            <a:ext cx="4551362" cy="363564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3200400"/>
            <a:ext cx="4876800" cy="36576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999635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555039">
            <a:off x="1959291" y="2557628"/>
            <a:ext cx="1905000" cy="659947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7553608">
            <a:off x="5506299" y="-1622516"/>
            <a:ext cx="1919710" cy="665043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951312" y="4293096"/>
            <a:ext cx="619268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Материал подготовила            воспитатель группы продленного дня                     ГБОУ  СОШ №302</a:t>
            </a:r>
          </a:p>
          <a:p>
            <a:pPr algn="ctr"/>
            <a:r>
              <a:rPr lang="ru-RU" sz="2800" dirty="0" err="1" smtClean="0">
                <a:solidFill>
                  <a:schemeClr val="accent3">
                    <a:lumMod val="75000"/>
                  </a:schemeClr>
                </a:solidFill>
              </a:rPr>
              <a:t>Тютюнник</a:t>
            </a: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 Елена Ивановна</a:t>
            </a:r>
            <a:endParaRPr lang="ru-RU" sz="28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3" name="Picture 7" descr="08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620688"/>
            <a:ext cx="4486180" cy="309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040921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</TotalTime>
  <Words>49</Words>
  <Application>Microsoft Office PowerPoint</Application>
  <PresentationFormat>Экран (4:3)</PresentationFormat>
  <Paragraphs>15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8</cp:revision>
  <dcterms:created xsi:type="dcterms:W3CDTF">2014-01-21T07:16:03Z</dcterms:created>
  <dcterms:modified xsi:type="dcterms:W3CDTF">2014-01-24T07:38:38Z</dcterms:modified>
</cp:coreProperties>
</file>