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4" r:id="rId8"/>
    <p:sldId id="265" r:id="rId9"/>
    <p:sldId id="284" r:id="rId10"/>
    <p:sldId id="288" r:id="rId11"/>
    <p:sldId id="268" r:id="rId12"/>
    <p:sldId id="269" r:id="rId13"/>
    <p:sldId id="271" r:id="rId14"/>
    <p:sldId id="289" r:id="rId15"/>
    <p:sldId id="290" r:id="rId16"/>
    <p:sldId id="273" r:id="rId17"/>
    <p:sldId id="291" r:id="rId18"/>
    <p:sldId id="274" r:id="rId19"/>
    <p:sldId id="275" r:id="rId20"/>
    <p:sldId id="276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60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B4392-0EA5-465B-A002-CE6C94E14E1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D5428D-2F29-4089-AAAC-B638C56F816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</a:rPr>
            <a:t>Духовно-нравственное развитие</a:t>
          </a:r>
          <a:endParaRPr lang="ru-RU" sz="2400" b="1" dirty="0">
            <a:solidFill>
              <a:schemeClr val="accent3">
                <a:lumMod val="50000"/>
              </a:schemeClr>
            </a:solidFill>
          </a:endParaRPr>
        </a:p>
      </dgm:t>
    </dgm:pt>
    <dgm:pt modelId="{17CDE391-F483-4653-BC08-4A2B49F66E94}" type="parTrans" cxnId="{50055A64-EE8B-4327-85EC-EAE70E4F038F}">
      <dgm:prSet/>
      <dgm:spPr/>
      <dgm:t>
        <a:bodyPr/>
        <a:lstStyle/>
        <a:p>
          <a:endParaRPr lang="ru-RU"/>
        </a:p>
      </dgm:t>
    </dgm:pt>
    <dgm:pt modelId="{7ACF568A-BB09-48D8-9AA5-4C7876E32C4C}" type="sibTrans" cxnId="{50055A64-EE8B-4327-85EC-EAE70E4F038F}">
      <dgm:prSet/>
      <dgm:spPr/>
      <dgm:t>
        <a:bodyPr/>
        <a:lstStyle/>
        <a:p>
          <a:endParaRPr lang="ru-RU"/>
        </a:p>
      </dgm:t>
    </dgm:pt>
    <dgm:pt modelId="{D87697CC-BC61-42E8-9C61-CACC95FA009F}">
      <dgm:prSet phldrT="[Текст]" custT="1"/>
      <dgm:spPr/>
      <dgm:t>
        <a:bodyPr/>
        <a:lstStyle/>
        <a:p>
          <a:pPr algn="ctr"/>
          <a:r>
            <a:rPr lang="ru-RU" sz="1800" b="1" u="sng" dirty="0" smtClean="0">
              <a:solidFill>
                <a:schemeClr val="accent3">
                  <a:lumMod val="50000"/>
                </a:schemeClr>
              </a:solidFill>
            </a:rPr>
            <a:t>общечеловеческие ценности:</a:t>
          </a:r>
        </a:p>
        <a:p>
          <a:pPr algn="l"/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 - основные законы;</a:t>
          </a:r>
        </a:p>
        <a:p>
          <a:pPr algn="l"/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 - религиозные заповеди;</a:t>
          </a:r>
        </a:p>
        <a:p>
          <a:pPr algn="l"/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 - «золотое правило      </a:t>
          </a:r>
        </a:p>
        <a:p>
          <a:pPr algn="l"/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     нравственности»  </a:t>
          </a:r>
        </a:p>
        <a:p>
          <a:pPr algn="ctr"/>
          <a:endParaRPr lang="ru-RU" sz="1800" dirty="0"/>
        </a:p>
      </dgm:t>
    </dgm:pt>
    <dgm:pt modelId="{F818D25A-6306-4806-9E54-815A7887095C}" type="parTrans" cxnId="{7DF2CCEC-85B2-4D29-8F92-3DFBBE55CB90}">
      <dgm:prSet/>
      <dgm:spPr/>
      <dgm:t>
        <a:bodyPr/>
        <a:lstStyle/>
        <a:p>
          <a:endParaRPr lang="ru-RU"/>
        </a:p>
      </dgm:t>
    </dgm:pt>
    <dgm:pt modelId="{9599524F-7A55-422F-9F48-B5427ABE4DF4}" type="sibTrans" cxnId="{7DF2CCEC-85B2-4D29-8F92-3DFBBE55CB90}">
      <dgm:prSet/>
      <dgm:spPr/>
      <dgm:t>
        <a:bodyPr/>
        <a:lstStyle/>
        <a:p>
          <a:endParaRPr lang="ru-RU"/>
        </a:p>
      </dgm:t>
    </dgm:pt>
    <dgm:pt modelId="{7991C41F-F67E-43FC-8285-3D030116CE9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u="sng" dirty="0" smtClean="0">
              <a:solidFill>
                <a:schemeClr val="accent3">
                  <a:lumMod val="50000"/>
                </a:schemeClr>
              </a:solidFill>
            </a:rPr>
            <a:t>национальные ценности: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предметы, явления и их свойства, удовлетворяющие потребности личности, общества и государства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dirty="0"/>
        </a:p>
      </dgm:t>
    </dgm:pt>
    <dgm:pt modelId="{A0203BDF-EC56-49BE-9B32-4FB44C2BC23C}" type="parTrans" cxnId="{7D5DB4A6-EC37-42B1-A123-A1A365BF1D43}">
      <dgm:prSet/>
      <dgm:spPr/>
      <dgm:t>
        <a:bodyPr/>
        <a:lstStyle/>
        <a:p>
          <a:endParaRPr lang="ru-RU"/>
        </a:p>
      </dgm:t>
    </dgm:pt>
    <dgm:pt modelId="{70132A45-F3B4-4B1D-93A6-2135437015F6}" type="sibTrans" cxnId="{7D5DB4A6-EC37-42B1-A123-A1A365BF1D43}">
      <dgm:prSet/>
      <dgm:spPr/>
      <dgm:t>
        <a:bodyPr/>
        <a:lstStyle/>
        <a:p>
          <a:endParaRPr lang="ru-RU"/>
        </a:p>
      </dgm:t>
    </dgm:pt>
    <dgm:pt modelId="{7EB91303-8A59-42DB-8AAC-40A72DC4E4F8}" type="pres">
      <dgm:prSet presAssocID="{51DB4392-0EA5-465B-A002-CE6C94E14E1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ED7A65-8890-48A2-906F-E2F4050F8CE2}" type="pres">
      <dgm:prSet presAssocID="{D9D5428D-2F29-4089-AAAC-B638C56F8164}" presName="hierRoot1" presStyleCnt="0"/>
      <dgm:spPr/>
    </dgm:pt>
    <dgm:pt modelId="{1FBE016E-6C22-40E3-AA4F-4C37446CEC28}" type="pres">
      <dgm:prSet presAssocID="{D9D5428D-2F29-4089-AAAC-B638C56F8164}" presName="composite" presStyleCnt="0"/>
      <dgm:spPr/>
    </dgm:pt>
    <dgm:pt modelId="{3D38DA3F-A69C-4F0A-AC7F-12C292E0AF18}" type="pres">
      <dgm:prSet presAssocID="{D9D5428D-2F29-4089-AAAC-B638C56F8164}" presName="background" presStyleLbl="node0" presStyleIdx="0" presStyleCnt="1"/>
      <dgm:spPr/>
    </dgm:pt>
    <dgm:pt modelId="{9DE664C7-912E-4D55-898F-4F7153CB0430}" type="pres">
      <dgm:prSet presAssocID="{D9D5428D-2F29-4089-AAAC-B638C56F8164}" presName="text" presStyleLbl="fgAcc0" presStyleIdx="0" presStyleCnt="1" custScaleX="270003" custLinFactY="-61085" custLinFactNeighborX="-341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291C28-87F4-4932-BBEA-D91A9D6A89C8}" type="pres">
      <dgm:prSet presAssocID="{D9D5428D-2F29-4089-AAAC-B638C56F8164}" presName="hierChild2" presStyleCnt="0"/>
      <dgm:spPr/>
    </dgm:pt>
    <dgm:pt modelId="{92652CB1-7CEB-421E-87F1-624BE7A7E9DF}" type="pres">
      <dgm:prSet presAssocID="{F818D25A-6306-4806-9E54-815A7887095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429F329-EC3D-4869-98F9-268DEB18B694}" type="pres">
      <dgm:prSet presAssocID="{D87697CC-BC61-42E8-9C61-CACC95FA009F}" presName="hierRoot2" presStyleCnt="0"/>
      <dgm:spPr/>
    </dgm:pt>
    <dgm:pt modelId="{84CD3C12-9B0E-4D71-AA1B-D2A5ACC3F942}" type="pres">
      <dgm:prSet presAssocID="{D87697CC-BC61-42E8-9C61-CACC95FA009F}" presName="composite2" presStyleCnt="0"/>
      <dgm:spPr/>
    </dgm:pt>
    <dgm:pt modelId="{259BA83D-6ECB-4517-875B-383CBD706195}" type="pres">
      <dgm:prSet presAssocID="{D87697CC-BC61-42E8-9C61-CACC95FA009F}" presName="background2" presStyleLbl="node2" presStyleIdx="0" presStyleCnt="2"/>
      <dgm:spPr/>
    </dgm:pt>
    <dgm:pt modelId="{F5192E8B-30A9-474B-BDF8-CD45CD2D3B9A}" type="pres">
      <dgm:prSet presAssocID="{D87697CC-BC61-42E8-9C61-CACC95FA009F}" presName="text2" presStyleLbl="fgAcc2" presStyleIdx="0" presStyleCnt="2" custScaleX="245483" custScaleY="244555" custLinFactNeighborX="-1056" custLinFactNeighborY="-52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5D8E1D-2FE6-492C-909D-1473DEF13C3E}" type="pres">
      <dgm:prSet presAssocID="{D87697CC-BC61-42E8-9C61-CACC95FA009F}" presName="hierChild3" presStyleCnt="0"/>
      <dgm:spPr/>
    </dgm:pt>
    <dgm:pt modelId="{F87FC827-C07F-42D5-892F-1D29F3045B63}" type="pres">
      <dgm:prSet presAssocID="{A0203BDF-EC56-49BE-9B32-4FB44C2BC23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6C85F3A-582E-4BEC-8516-B19E4B8CFB36}" type="pres">
      <dgm:prSet presAssocID="{7991C41F-F67E-43FC-8285-3D030116CE9E}" presName="hierRoot2" presStyleCnt="0"/>
      <dgm:spPr/>
    </dgm:pt>
    <dgm:pt modelId="{760433B8-63CA-4297-A5F8-A4D2F37D0AC6}" type="pres">
      <dgm:prSet presAssocID="{7991C41F-F67E-43FC-8285-3D030116CE9E}" presName="composite2" presStyleCnt="0"/>
      <dgm:spPr/>
    </dgm:pt>
    <dgm:pt modelId="{A24E69D2-2CEC-44AE-856E-DFF8AFD0B14E}" type="pres">
      <dgm:prSet presAssocID="{7991C41F-F67E-43FC-8285-3D030116CE9E}" presName="background2" presStyleLbl="node2" presStyleIdx="1" presStyleCnt="2"/>
      <dgm:spPr/>
    </dgm:pt>
    <dgm:pt modelId="{BA854E18-8E1D-49D0-8927-805CDEE072C1}" type="pres">
      <dgm:prSet presAssocID="{7991C41F-F67E-43FC-8285-3D030116CE9E}" presName="text2" presStyleLbl="fgAcc2" presStyleIdx="1" presStyleCnt="2" custScaleX="235802" custScaleY="2285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290DCA-99C8-403B-A009-9CB9CA7B0DD7}" type="pres">
      <dgm:prSet presAssocID="{7991C41F-F67E-43FC-8285-3D030116CE9E}" presName="hierChild3" presStyleCnt="0"/>
      <dgm:spPr/>
    </dgm:pt>
  </dgm:ptLst>
  <dgm:cxnLst>
    <dgm:cxn modelId="{C9B8679C-013F-4544-BFDD-450828699776}" type="presOf" srcId="{A0203BDF-EC56-49BE-9B32-4FB44C2BC23C}" destId="{F87FC827-C07F-42D5-892F-1D29F3045B63}" srcOrd="0" destOrd="0" presId="urn:microsoft.com/office/officeart/2005/8/layout/hierarchy1"/>
    <dgm:cxn modelId="{47694CF1-54F7-4679-8103-9BDCA052D9E1}" type="presOf" srcId="{7991C41F-F67E-43FC-8285-3D030116CE9E}" destId="{BA854E18-8E1D-49D0-8927-805CDEE072C1}" srcOrd="0" destOrd="0" presId="urn:microsoft.com/office/officeart/2005/8/layout/hierarchy1"/>
    <dgm:cxn modelId="{23CB7CD6-B8F6-44CA-9024-A002DE93B0E9}" type="presOf" srcId="{51DB4392-0EA5-465B-A002-CE6C94E14E13}" destId="{7EB91303-8A59-42DB-8AAC-40A72DC4E4F8}" srcOrd="0" destOrd="0" presId="urn:microsoft.com/office/officeart/2005/8/layout/hierarchy1"/>
    <dgm:cxn modelId="{264C6B51-1F6A-4292-BA63-C3FED43614B6}" type="presOf" srcId="{F818D25A-6306-4806-9E54-815A7887095C}" destId="{92652CB1-7CEB-421E-87F1-624BE7A7E9DF}" srcOrd="0" destOrd="0" presId="urn:microsoft.com/office/officeart/2005/8/layout/hierarchy1"/>
    <dgm:cxn modelId="{7DF2CCEC-85B2-4D29-8F92-3DFBBE55CB90}" srcId="{D9D5428D-2F29-4089-AAAC-B638C56F8164}" destId="{D87697CC-BC61-42E8-9C61-CACC95FA009F}" srcOrd="0" destOrd="0" parTransId="{F818D25A-6306-4806-9E54-815A7887095C}" sibTransId="{9599524F-7A55-422F-9F48-B5427ABE4DF4}"/>
    <dgm:cxn modelId="{73B34229-9FD5-40C8-87A1-32EABAFA5564}" type="presOf" srcId="{D9D5428D-2F29-4089-AAAC-B638C56F8164}" destId="{9DE664C7-912E-4D55-898F-4F7153CB0430}" srcOrd="0" destOrd="0" presId="urn:microsoft.com/office/officeart/2005/8/layout/hierarchy1"/>
    <dgm:cxn modelId="{7D5DB4A6-EC37-42B1-A123-A1A365BF1D43}" srcId="{D9D5428D-2F29-4089-AAAC-B638C56F8164}" destId="{7991C41F-F67E-43FC-8285-3D030116CE9E}" srcOrd="1" destOrd="0" parTransId="{A0203BDF-EC56-49BE-9B32-4FB44C2BC23C}" sibTransId="{70132A45-F3B4-4B1D-93A6-2135437015F6}"/>
    <dgm:cxn modelId="{22A7D229-D1CA-4142-8E4E-9D9C64F0E7EF}" type="presOf" srcId="{D87697CC-BC61-42E8-9C61-CACC95FA009F}" destId="{F5192E8B-30A9-474B-BDF8-CD45CD2D3B9A}" srcOrd="0" destOrd="0" presId="urn:microsoft.com/office/officeart/2005/8/layout/hierarchy1"/>
    <dgm:cxn modelId="{50055A64-EE8B-4327-85EC-EAE70E4F038F}" srcId="{51DB4392-0EA5-465B-A002-CE6C94E14E13}" destId="{D9D5428D-2F29-4089-AAAC-B638C56F8164}" srcOrd="0" destOrd="0" parTransId="{17CDE391-F483-4653-BC08-4A2B49F66E94}" sibTransId="{7ACF568A-BB09-48D8-9AA5-4C7876E32C4C}"/>
    <dgm:cxn modelId="{5D1A8E71-A422-4E08-A29F-CA4743742376}" type="presParOf" srcId="{7EB91303-8A59-42DB-8AAC-40A72DC4E4F8}" destId="{F7ED7A65-8890-48A2-906F-E2F4050F8CE2}" srcOrd="0" destOrd="0" presId="urn:microsoft.com/office/officeart/2005/8/layout/hierarchy1"/>
    <dgm:cxn modelId="{4C55BD1B-3EB8-4E05-926C-674B2EB00E0F}" type="presParOf" srcId="{F7ED7A65-8890-48A2-906F-E2F4050F8CE2}" destId="{1FBE016E-6C22-40E3-AA4F-4C37446CEC28}" srcOrd="0" destOrd="0" presId="urn:microsoft.com/office/officeart/2005/8/layout/hierarchy1"/>
    <dgm:cxn modelId="{C71C957D-B843-4A44-A62B-2B934AECCABF}" type="presParOf" srcId="{1FBE016E-6C22-40E3-AA4F-4C37446CEC28}" destId="{3D38DA3F-A69C-4F0A-AC7F-12C292E0AF18}" srcOrd="0" destOrd="0" presId="urn:microsoft.com/office/officeart/2005/8/layout/hierarchy1"/>
    <dgm:cxn modelId="{5745E3B9-05ED-4B00-A724-2E000527EFCC}" type="presParOf" srcId="{1FBE016E-6C22-40E3-AA4F-4C37446CEC28}" destId="{9DE664C7-912E-4D55-898F-4F7153CB0430}" srcOrd="1" destOrd="0" presId="urn:microsoft.com/office/officeart/2005/8/layout/hierarchy1"/>
    <dgm:cxn modelId="{AF6758AF-4674-4AF2-99C7-77AAB9C4738E}" type="presParOf" srcId="{F7ED7A65-8890-48A2-906F-E2F4050F8CE2}" destId="{31291C28-87F4-4932-BBEA-D91A9D6A89C8}" srcOrd="1" destOrd="0" presId="urn:microsoft.com/office/officeart/2005/8/layout/hierarchy1"/>
    <dgm:cxn modelId="{11034AD6-9CA4-4271-9D62-1E94087DE4C8}" type="presParOf" srcId="{31291C28-87F4-4932-BBEA-D91A9D6A89C8}" destId="{92652CB1-7CEB-421E-87F1-624BE7A7E9DF}" srcOrd="0" destOrd="0" presId="urn:microsoft.com/office/officeart/2005/8/layout/hierarchy1"/>
    <dgm:cxn modelId="{94E67F57-D994-4DFC-BF82-0D60F955521F}" type="presParOf" srcId="{31291C28-87F4-4932-BBEA-D91A9D6A89C8}" destId="{9429F329-EC3D-4869-98F9-268DEB18B694}" srcOrd="1" destOrd="0" presId="urn:microsoft.com/office/officeart/2005/8/layout/hierarchy1"/>
    <dgm:cxn modelId="{69AA4415-F59D-489A-A9E0-6CB7913FF512}" type="presParOf" srcId="{9429F329-EC3D-4869-98F9-268DEB18B694}" destId="{84CD3C12-9B0E-4D71-AA1B-D2A5ACC3F942}" srcOrd="0" destOrd="0" presId="urn:microsoft.com/office/officeart/2005/8/layout/hierarchy1"/>
    <dgm:cxn modelId="{12E2E906-6944-4B29-89FC-EB4DE3FA1BF0}" type="presParOf" srcId="{84CD3C12-9B0E-4D71-AA1B-D2A5ACC3F942}" destId="{259BA83D-6ECB-4517-875B-383CBD706195}" srcOrd="0" destOrd="0" presId="urn:microsoft.com/office/officeart/2005/8/layout/hierarchy1"/>
    <dgm:cxn modelId="{5CFDE345-F711-4852-8606-2D41CE978040}" type="presParOf" srcId="{84CD3C12-9B0E-4D71-AA1B-D2A5ACC3F942}" destId="{F5192E8B-30A9-474B-BDF8-CD45CD2D3B9A}" srcOrd="1" destOrd="0" presId="urn:microsoft.com/office/officeart/2005/8/layout/hierarchy1"/>
    <dgm:cxn modelId="{51E80EC8-17B4-427D-9D76-C28136327D82}" type="presParOf" srcId="{9429F329-EC3D-4869-98F9-268DEB18B694}" destId="{105D8E1D-2FE6-492C-909D-1473DEF13C3E}" srcOrd="1" destOrd="0" presId="urn:microsoft.com/office/officeart/2005/8/layout/hierarchy1"/>
    <dgm:cxn modelId="{4EF31F1C-5B86-4FAD-A0D5-58739D6039B3}" type="presParOf" srcId="{31291C28-87F4-4932-BBEA-D91A9D6A89C8}" destId="{F87FC827-C07F-42D5-892F-1D29F3045B63}" srcOrd="2" destOrd="0" presId="urn:microsoft.com/office/officeart/2005/8/layout/hierarchy1"/>
    <dgm:cxn modelId="{6A116896-C498-4850-B31A-9E9895A67C61}" type="presParOf" srcId="{31291C28-87F4-4932-BBEA-D91A9D6A89C8}" destId="{F6C85F3A-582E-4BEC-8516-B19E4B8CFB36}" srcOrd="3" destOrd="0" presId="urn:microsoft.com/office/officeart/2005/8/layout/hierarchy1"/>
    <dgm:cxn modelId="{143901E3-16A8-4F95-8F2A-CA2C30ECEB24}" type="presParOf" srcId="{F6C85F3A-582E-4BEC-8516-B19E4B8CFB36}" destId="{760433B8-63CA-4297-A5F8-A4D2F37D0AC6}" srcOrd="0" destOrd="0" presId="urn:microsoft.com/office/officeart/2005/8/layout/hierarchy1"/>
    <dgm:cxn modelId="{FE849F7C-DC14-4D83-94F2-F93017B23AE8}" type="presParOf" srcId="{760433B8-63CA-4297-A5F8-A4D2F37D0AC6}" destId="{A24E69D2-2CEC-44AE-856E-DFF8AFD0B14E}" srcOrd="0" destOrd="0" presId="urn:microsoft.com/office/officeart/2005/8/layout/hierarchy1"/>
    <dgm:cxn modelId="{649F0335-D8D8-4379-988A-49A2DD01BD6E}" type="presParOf" srcId="{760433B8-63CA-4297-A5F8-A4D2F37D0AC6}" destId="{BA854E18-8E1D-49D0-8927-805CDEE072C1}" srcOrd="1" destOrd="0" presId="urn:microsoft.com/office/officeart/2005/8/layout/hierarchy1"/>
    <dgm:cxn modelId="{C5A816E9-CEDC-4E21-9C50-F6EAC5903FF7}" type="presParOf" srcId="{F6C85F3A-582E-4BEC-8516-B19E4B8CFB36}" destId="{A6290DCA-99C8-403B-A009-9CB9CA7B0DD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3964D7-4E17-463E-8975-DDF12138E32A}" type="doc">
      <dgm:prSet loTypeId="urn:microsoft.com/office/officeart/2005/8/layout/radial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DF65CF-1EF9-4A78-AC5C-B4BE789BFC7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Духовно-нравственное воспитание</a:t>
          </a:r>
          <a:endParaRPr lang="ru-RU" sz="1800" b="1" dirty="0">
            <a:solidFill>
              <a:schemeClr val="accent3">
                <a:lumMod val="50000"/>
              </a:schemeClr>
            </a:solidFill>
          </a:endParaRPr>
        </a:p>
      </dgm:t>
    </dgm:pt>
    <dgm:pt modelId="{AE939B18-D6D6-48A3-AACC-90099F411F63}" type="parTrans" cxnId="{175F1696-B895-4EA6-A654-435A7FF03442}">
      <dgm:prSet/>
      <dgm:spPr/>
      <dgm:t>
        <a:bodyPr/>
        <a:lstStyle/>
        <a:p>
          <a:endParaRPr lang="ru-RU"/>
        </a:p>
      </dgm:t>
    </dgm:pt>
    <dgm:pt modelId="{C9374F16-A266-4FF2-BB53-2476723387F0}" type="sibTrans" cxnId="{175F1696-B895-4EA6-A654-435A7FF03442}">
      <dgm:prSet/>
      <dgm:spPr/>
      <dgm:t>
        <a:bodyPr/>
        <a:lstStyle/>
        <a:p>
          <a:endParaRPr lang="ru-RU"/>
        </a:p>
      </dgm:t>
    </dgm:pt>
    <dgm:pt modelId="{EFDF8ED5-6F62-4203-B0D9-B1531B17AD5F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патриотизм</a:t>
          </a:r>
          <a:endParaRPr lang="ru-RU" sz="1400" b="1" dirty="0">
            <a:solidFill>
              <a:schemeClr val="accent3">
                <a:lumMod val="50000"/>
              </a:schemeClr>
            </a:solidFill>
          </a:endParaRPr>
        </a:p>
      </dgm:t>
    </dgm:pt>
    <dgm:pt modelId="{90D6A2D7-BD81-4207-92F7-A983FEE05B2C}" type="parTrans" cxnId="{8252C8EC-6586-4748-B320-F815101542BB}">
      <dgm:prSet/>
      <dgm:spPr/>
      <dgm:t>
        <a:bodyPr/>
        <a:lstStyle/>
        <a:p>
          <a:endParaRPr lang="ru-RU"/>
        </a:p>
      </dgm:t>
    </dgm:pt>
    <dgm:pt modelId="{B43B3192-2E53-41EE-B4DF-74848BCB0182}" type="sibTrans" cxnId="{8252C8EC-6586-4748-B320-F815101542BB}">
      <dgm:prSet/>
      <dgm:spPr/>
      <dgm:t>
        <a:bodyPr/>
        <a:lstStyle/>
        <a:p>
          <a:endParaRPr lang="ru-RU"/>
        </a:p>
      </dgm:t>
    </dgm:pt>
    <dgm:pt modelId="{D0A9FB6F-E91F-45FF-BC98-661F785823C9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социальная солидарность </a:t>
          </a:r>
          <a:endParaRPr lang="ru-RU" sz="1400" b="1" dirty="0">
            <a:solidFill>
              <a:schemeClr val="accent3">
                <a:lumMod val="50000"/>
              </a:schemeClr>
            </a:solidFill>
          </a:endParaRPr>
        </a:p>
      </dgm:t>
    </dgm:pt>
    <dgm:pt modelId="{AE2EF1DF-A6F3-4AC4-99DD-9F33BFAA57F9}" type="parTrans" cxnId="{81B9E0A0-24C4-4624-812E-EBA82B3B0B73}">
      <dgm:prSet/>
      <dgm:spPr/>
      <dgm:t>
        <a:bodyPr/>
        <a:lstStyle/>
        <a:p>
          <a:endParaRPr lang="ru-RU"/>
        </a:p>
      </dgm:t>
    </dgm:pt>
    <dgm:pt modelId="{6724267E-998C-4705-85FE-7747106BFA8A}" type="sibTrans" cxnId="{81B9E0A0-24C4-4624-812E-EBA82B3B0B73}">
      <dgm:prSet/>
      <dgm:spPr/>
      <dgm:t>
        <a:bodyPr/>
        <a:lstStyle/>
        <a:p>
          <a:endParaRPr lang="ru-RU"/>
        </a:p>
      </dgm:t>
    </dgm:pt>
    <dgm:pt modelId="{C7166B91-6DD7-4375-BBAE-6C650704E99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Гражданствен</a:t>
          </a:r>
        </a:p>
        <a:p>
          <a:r>
            <a:rPr lang="ru-RU" sz="1400" b="1" dirty="0" err="1" smtClean="0">
              <a:solidFill>
                <a:schemeClr val="accent3">
                  <a:lumMod val="50000"/>
                </a:schemeClr>
              </a:solidFill>
            </a:rPr>
            <a:t>ность</a:t>
          </a:r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 </a:t>
          </a:r>
          <a:endParaRPr lang="ru-RU" sz="1400" b="1" dirty="0">
            <a:solidFill>
              <a:schemeClr val="accent3">
                <a:lumMod val="50000"/>
              </a:schemeClr>
            </a:solidFill>
          </a:endParaRPr>
        </a:p>
      </dgm:t>
    </dgm:pt>
    <dgm:pt modelId="{667AE305-8979-4FAD-80B6-CB962B6910AB}" type="parTrans" cxnId="{45D55A22-2748-4E45-9D90-2062F5F26257}">
      <dgm:prSet/>
      <dgm:spPr/>
      <dgm:t>
        <a:bodyPr/>
        <a:lstStyle/>
        <a:p>
          <a:endParaRPr lang="ru-RU"/>
        </a:p>
      </dgm:t>
    </dgm:pt>
    <dgm:pt modelId="{E65CBA3B-347E-41E2-A781-2B2C04B29AA2}" type="sibTrans" cxnId="{45D55A22-2748-4E45-9D90-2062F5F26257}">
      <dgm:prSet/>
      <dgm:spPr/>
      <dgm:t>
        <a:bodyPr/>
        <a:lstStyle/>
        <a:p>
          <a:endParaRPr lang="ru-RU"/>
        </a:p>
      </dgm:t>
    </dgm:pt>
    <dgm:pt modelId="{1E4AB77B-D934-46BB-84F5-2119C86B90B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семья</a:t>
          </a:r>
          <a:r>
            <a:rPr lang="ru-RU" sz="1100" dirty="0" smtClean="0">
              <a:solidFill>
                <a:schemeClr val="accent3">
                  <a:lumMod val="50000"/>
                </a:schemeClr>
              </a:solidFill>
            </a:rPr>
            <a:t> </a:t>
          </a:r>
          <a:endParaRPr lang="ru-RU" sz="1100" dirty="0">
            <a:solidFill>
              <a:schemeClr val="accent3">
                <a:lumMod val="50000"/>
              </a:schemeClr>
            </a:solidFill>
          </a:endParaRPr>
        </a:p>
      </dgm:t>
    </dgm:pt>
    <dgm:pt modelId="{CB5F4F73-95B6-41F2-A32B-06514BE1323B}" type="parTrans" cxnId="{7E3FE84E-A373-4754-8398-3869D26C3F0C}">
      <dgm:prSet/>
      <dgm:spPr/>
      <dgm:t>
        <a:bodyPr/>
        <a:lstStyle/>
        <a:p>
          <a:endParaRPr lang="ru-RU"/>
        </a:p>
      </dgm:t>
    </dgm:pt>
    <dgm:pt modelId="{1AECBCF3-C321-449E-A3A4-23499731ECAB}" type="sibTrans" cxnId="{7E3FE84E-A373-4754-8398-3869D26C3F0C}">
      <dgm:prSet/>
      <dgm:spPr/>
      <dgm:t>
        <a:bodyPr/>
        <a:lstStyle/>
        <a:p>
          <a:endParaRPr lang="ru-RU"/>
        </a:p>
      </dgm:t>
    </dgm:pt>
    <dgm:pt modelId="{35F2FC81-24B7-4A2B-BB69-9927959B41CC}">
      <dgm:prSet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труд и творчество </a:t>
          </a:r>
          <a:endParaRPr lang="ru-RU" sz="1400" b="1" dirty="0">
            <a:solidFill>
              <a:schemeClr val="accent3">
                <a:lumMod val="50000"/>
              </a:schemeClr>
            </a:solidFill>
          </a:endParaRPr>
        </a:p>
      </dgm:t>
    </dgm:pt>
    <dgm:pt modelId="{97CB83AD-A773-491C-A026-6A99A031BCEA}" type="parTrans" cxnId="{E937E024-75F9-44F2-9C7F-A175E8C27C99}">
      <dgm:prSet/>
      <dgm:spPr/>
      <dgm:t>
        <a:bodyPr/>
        <a:lstStyle/>
        <a:p>
          <a:endParaRPr lang="ru-RU"/>
        </a:p>
      </dgm:t>
    </dgm:pt>
    <dgm:pt modelId="{3F6CA84B-8A6E-4801-AEBC-5F7D84848982}" type="sibTrans" cxnId="{E937E024-75F9-44F2-9C7F-A175E8C27C99}">
      <dgm:prSet/>
      <dgm:spPr/>
      <dgm:t>
        <a:bodyPr/>
        <a:lstStyle/>
        <a:p>
          <a:endParaRPr lang="ru-RU"/>
        </a:p>
      </dgm:t>
    </dgm:pt>
    <dgm:pt modelId="{A1959635-51E0-453E-B18F-87C028BA1305}">
      <dgm:prSet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человечество </a:t>
          </a:r>
          <a:endParaRPr lang="ru-RU" sz="1400" b="1" dirty="0">
            <a:solidFill>
              <a:schemeClr val="accent3">
                <a:lumMod val="50000"/>
              </a:schemeClr>
            </a:solidFill>
          </a:endParaRPr>
        </a:p>
      </dgm:t>
    </dgm:pt>
    <dgm:pt modelId="{964AFCF7-1E21-4165-ADCC-6955691DF64C}" type="parTrans" cxnId="{C32E715E-276E-4524-BEAA-85A68AE180D6}">
      <dgm:prSet/>
      <dgm:spPr/>
      <dgm:t>
        <a:bodyPr/>
        <a:lstStyle/>
        <a:p>
          <a:endParaRPr lang="ru-RU"/>
        </a:p>
      </dgm:t>
    </dgm:pt>
    <dgm:pt modelId="{A17836F2-3172-4422-8402-B6035C0B57DD}" type="sibTrans" cxnId="{C32E715E-276E-4524-BEAA-85A68AE180D6}">
      <dgm:prSet/>
      <dgm:spPr/>
      <dgm:t>
        <a:bodyPr/>
        <a:lstStyle/>
        <a:p>
          <a:endParaRPr lang="ru-RU"/>
        </a:p>
      </dgm:t>
    </dgm:pt>
    <dgm:pt modelId="{D78D31B7-AD1B-4437-BE58-63C1C9209AE3}">
      <dgm:prSet/>
      <dgm:spPr/>
      <dgm:t>
        <a:bodyPr/>
        <a:lstStyle/>
        <a:p>
          <a:endParaRPr lang="ru-RU"/>
        </a:p>
      </dgm:t>
    </dgm:pt>
    <dgm:pt modelId="{24B040A5-C25F-4C87-A550-10BB94E0D95D}" type="parTrans" cxnId="{B796D10F-B7FA-4E64-B5DB-5B09AF3A2DBC}">
      <dgm:prSet/>
      <dgm:spPr/>
      <dgm:t>
        <a:bodyPr/>
        <a:lstStyle/>
        <a:p>
          <a:endParaRPr lang="ru-RU"/>
        </a:p>
      </dgm:t>
    </dgm:pt>
    <dgm:pt modelId="{394741B9-7BE7-4796-9F8A-4BB1C828B47F}" type="sibTrans" cxnId="{B796D10F-B7FA-4E64-B5DB-5B09AF3A2DBC}">
      <dgm:prSet/>
      <dgm:spPr/>
      <dgm:t>
        <a:bodyPr/>
        <a:lstStyle/>
        <a:p>
          <a:endParaRPr lang="ru-RU"/>
        </a:p>
      </dgm:t>
    </dgm:pt>
    <dgm:pt modelId="{C1AC2D4B-B88B-432C-93DA-24CEE4466556}">
      <dgm:prSet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наука</a:t>
          </a:r>
          <a:endParaRPr lang="ru-RU" sz="1400" b="1" dirty="0">
            <a:solidFill>
              <a:schemeClr val="accent3">
                <a:lumMod val="50000"/>
              </a:schemeClr>
            </a:solidFill>
          </a:endParaRPr>
        </a:p>
      </dgm:t>
    </dgm:pt>
    <dgm:pt modelId="{5FD1B4BF-73A1-44F1-BBA4-21BB86FA6663}" type="parTrans" cxnId="{2D86631A-C01B-4131-9C3C-AFCAD2724DF2}">
      <dgm:prSet/>
      <dgm:spPr/>
      <dgm:t>
        <a:bodyPr/>
        <a:lstStyle/>
        <a:p>
          <a:endParaRPr lang="ru-RU"/>
        </a:p>
      </dgm:t>
    </dgm:pt>
    <dgm:pt modelId="{9D26F384-CE69-4ABE-9CEA-24D52138216E}" type="sibTrans" cxnId="{2D86631A-C01B-4131-9C3C-AFCAD2724DF2}">
      <dgm:prSet/>
      <dgm:spPr/>
      <dgm:t>
        <a:bodyPr/>
        <a:lstStyle/>
        <a:p>
          <a:endParaRPr lang="ru-RU"/>
        </a:p>
      </dgm:t>
    </dgm:pt>
    <dgm:pt modelId="{79758BD1-16FD-45EA-A1D7-C4E4241E5444}">
      <dgm:prSet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традиционные российские религии </a:t>
          </a:r>
          <a:endParaRPr lang="ru-RU" sz="1400" b="1" dirty="0">
            <a:solidFill>
              <a:schemeClr val="accent3">
                <a:lumMod val="50000"/>
              </a:schemeClr>
            </a:solidFill>
          </a:endParaRPr>
        </a:p>
      </dgm:t>
    </dgm:pt>
    <dgm:pt modelId="{CFB2BEB8-0825-4508-8023-ABDA83050D94}" type="parTrans" cxnId="{A42B65E9-E342-4BAB-805B-5FDB7D4CFFB1}">
      <dgm:prSet/>
      <dgm:spPr/>
      <dgm:t>
        <a:bodyPr/>
        <a:lstStyle/>
        <a:p>
          <a:endParaRPr lang="ru-RU"/>
        </a:p>
      </dgm:t>
    </dgm:pt>
    <dgm:pt modelId="{548F0382-83DE-45A9-9576-163E8CCE3945}" type="sibTrans" cxnId="{A42B65E9-E342-4BAB-805B-5FDB7D4CFFB1}">
      <dgm:prSet/>
      <dgm:spPr/>
      <dgm:t>
        <a:bodyPr/>
        <a:lstStyle/>
        <a:p>
          <a:endParaRPr lang="ru-RU"/>
        </a:p>
      </dgm:t>
    </dgm:pt>
    <dgm:pt modelId="{59EE587B-875F-473C-95BA-E1192AAA92D5}">
      <dgm:prSet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искусство и литература </a:t>
          </a:r>
          <a:endParaRPr lang="ru-RU" sz="1400" b="1" dirty="0">
            <a:solidFill>
              <a:schemeClr val="accent3">
                <a:lumMod val="50000"/>
              </a:schemeClr>
            </a:solidFill>
          </a:endParaRPr>
        </a:p>
      </dgm:t>
    </dgm:pt>
    <dgm:pt modelId="{0E9E5B20-D426-417C-9A79-89EB18CCB8FC}" type="parTrans" cxnId="{AFC6B4F2-2083-4035-BEEB-3489A71A980F}">
      <dgm:prSet/>
      <dgm:spPr/>
      <dgm:t>
        <a:bodyPr/>
        <a:lstStyle/>
        <a:p>
          <a:endParaRPr lang="ru-RU"/>
        </a:p>
      </dgm:t>
    </dgm:pt>
    <dgm:pt modelId="{180CEA2E-9793-47A4-BDBF-4E623D70678B}" type="sibTrans" cxnId="{AFC6B4F2-2083-4035-BEEB-3489A71A980F}">
      <dgm:prSet/>
      <dgm:spPr/>
      <dgm:t>
        <a:bodyPr/>
        <a:lstStyle/>
        <a:p>
          <a:endParaRPr lang="ru-RU"/>
        </a:p>
      </dgm:t>
    </dgm:pt>
    <dgm:pt modelId="{52583461-7513-46FA-B219-20AFFF0414C9}">
      <dgm:prSet custT="1"/>
      <dgm:spPr/>
      <dgm:t>
        <a:bodyPr/>
        <a:lstStyle/>
        <a:p>
          <a:r>
            <a:rPr lang="ru-RU" sz="1400" b="1" dirty="0" smtClean="0">
              <a:solidFill>
                <a:schemeClr val="accent3">
                  <a:lumMod val="50000"/>
                </a:schemeClr>
              </a:solidFill>
            </a:rPr>
            <a:t>природа</a:t>
          </a:r>
          <a:r>
            <a:rPr lang="ru-RU" sz="2600" dirty="0" smtClean="0">
              <a:solidFill>
                <a:schemeClr val="accent3">
                  <a:lumMod val="50000"/>
                </a:schemeClr>
              </a:solidFill>
            </a:rPr>
            <a:t> </a:t>
          </a:r>
          <a:endParaRPr lang="ru-RU" sz="2600" dirty="0">
            <a:solidFill>
              <a:schemeClr val="accent3">
                <a:lumMod val="50000"/>
              </a:schemeClr>
            </a:solidFill>
          </a:endParaRPr>
        </a:p>
      </dgm:t>
    </dgm:pt>
    <dgm:pt modelId="{74999919-F33F-4BFB-8639-1B0667C18A29}" type="parTrans" cxnId="{5756F684-A36D-469F-8CA8-FE6C031434FB}">
      <dgm:prSet/>
      <dgm:spPr/>
      <dgm:t>
        <a:bodyPr/>
        <a:lstStyle/>
        <a:p>
          <a:endParaRPr lang="ru-RU"/>
        </a:p>
      </dgm:t>
    </dgm:pt>
    <dgm:pt modelId="{6A536E75-E2E8-4568-B90B-391E5975493A}" type="sibTrans" cxnId="{5756F684-A36D-469F-8CA8-FE6C031434FB}">
      <dgm:prSet/>
      <dgm:spPr/>
      <dgm:t>
        <a:bodyPr/>
        <a:lstStyle/>
        <a:p>
          <a:endParaRPr lang="ru-RU"/>
        </a:p>
      </dgm:t>
    </dgm:pt>
    <dgm:pt modelId="{E4D656BB-B15A-47B8-AFC4-E93807365E5A}" type="pres">
      <dgm:prSet presAssocID="{FA3964D7-4E17-463E-8975-DDF12138E32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128144-FC52-4F85-88F0-A776E666C19B}" type="pres">
      <dgm:prSet presAssocID="{E0DF65CF-1EF9-4A78-AC5C-B4BE789BFC7A}" presName="centerShape" presStyleLbl="node0" presStyleIdx="0" presStyleCnt="1" custScaleX="192587"/>
      <dgm:spPr/>
      <dgm:t>
        <a:bodyPr/>
        <a:lstStyle/>
        <a:p>
          <a:endParaRPr lang="ru-RU"/>
        </a:p>
      </dgm:t>
    </dgm:pt>
    <dgm:pt modelId="{847C0B7D-C81C-420B-9E07-D537C641B773}" type="pres">
      <dgm:prSet presAssocID="{90D6A2D7-BD81-4207-92F7-A983FEE05B2C}" presName="parTrans" presStyleLbl="sibTrans2D1" presStyleIdx="0" presStyleCnt="10"/>
      <dgm:spPr/>
      <dgm:t>
        <a:bodyPr/>
        <a:lstStyle/>
        <a:p>
          <a:endParaRPr lang="ru-RU"/>
        </a:p>
      </dgm:t>
    </dgm:pt>
    <dgm:pt modelId="{D4335B6D-45F9-4B9A-AE73-EC8181301AD5}" type="pres">
      <dgm:prSet presAssocID="{90D6A2D7-BD81-4207-92F7-A983FEE05B2C}" presName="connectorText" presStyleLbl="sibTrans2D1" presStyleIdx="0" presStyleCnt="10"/>
      <dgm:spPr/>
      <dgm:t>
        <a:bodyPr/>
        <a:lstStyle/>
        <a:p>
          <a:endParaRPr lang="ru-RU"/>
        </a:p>
      </dgm:t>
    </dgm:pt>
    <dgm:pt modelId="{F0A114D6-0E0E-44BA-853B-4715A8870460}" type="pres">
      <dgm:prSet presAssocID="{EFDF8ED5-6F62-4203-B0D9-B1531B17AD5F}" presName="node" presStyleLbl="node1" presStyleIdx="0" presStyleCnt="10" custScaleX="142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D94563-5441-4F76-A9F7-70C472927E5D}" type="pres">
      <dgm:prSet presAssocID="{AE2EF1DF-A6F3-4AC4-99DD-9F33BFAA57F9}" presName="parTrans" presStyleLbl="sibTrans2D1" presStyleIdx="1" presStyleCnt="10"/>
      <dgm:spPr/>
      <dgm:t>
        <a:bodyPr/>
        <a:lstStyle/>
        <a:p>
          <a:endParaRPr lang="ru-RU"/>
        </a:p>
      </dgm:t>
    </dgm:pt>
    <dgm:pt modelId="{A6E0E42E-6A62-41D5-9DA3-DF97460A81D4}" type="pres">
      <dgm:prSet presAssocID="{AE2EF1DF-A6F3-4AC4-99DD-9F33BFAA57F9}" presName="connectorText" presStyleLbl="sibTrans2D1" presStyleIdx="1" presStyleCnt="10"/>
      <dgm:spPr/>
      <dgm:t>
        <a:bodyPr/>
        <a:lstStyle/>
        <a:p>
          <a:endParaRPr lang="ru-RU"/>
        </a:p>
      </dgm:t>
    </dgm:pt>
    <dgm:pt modelId="{B0E2A079-1345-47D0-991D-70B9FBD3A123}" type="pres">
      <dgm:prSet presAssocID="{D0A9FB6F-E91F-45FF-BC98-661F785823C9}" presName="node" presStyleLbl="node1" presStyleIdx="1" presStyleCnt="10" custScaleX="148469" custRadScaleRad="108118" custRadScaleInc="30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22367-ECC5-4D0C-90CB-528060CEE172}" type="pres">
      <dgm:prSet presAssocID="{667AE305-8979-4FAD-80B6-CB962B6910AB}" presName="parTrans" presStyleLbl="sibTrans2D1" presStyleIdx="2" presStyleCnt="10"/>
      <dgm:spPr/>
      <dgm:t>
        <a:bodyPr/>
        <a:lstStyle/>
        <a:p>
          <a:endParaRPr lang="ru-RU"/>
        </a:p>
      </dgm:t>
    </dgm:pt>
    <dgm:pt modelId="{220D096D-EAC6-4F39-84ED-E3B57A5CF26D}" type="pres">
      <dgm:prSet presAssocID="{667AE305-8979-4FAD-80B6-CB962B6910AB}" presName="connectorText" presStyleLbl="sibTrans2D1" presStyleIdx="2" presStyleCnt="10"/>
      <dgm:spPr/>
      <dgm:t>
        <a:bodyPr/>
        <a:lstStyle/>
        <a:p>
          <a:endParaRPr lang="ru-RU"/>
        </a:p>
      </dgm:t>
    </dgm:pt>
    <dgm:pt modelId="{20D5CC88-6268-4018-A8AB-F75C713E6642}" type="pres">
      <dgm:prSet presAssocID="{C7166B91-6DD7-4375-BBAE-6C650704E994}" presName="node" presStyleLbl="node1" presStyleIdx="2" presStyleCnt="10" custScaleX="147886" custRadScaleRad="110078" custRadScaleInc="8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C884C-4255-45CB-BD82-31053DE30D04}" type="pres">
      <dgm:prSet presAssocID="{CB5F4F73-95B6-41F2-A32B-06514BE1323B}" presName="parTrans" presStyleLbl="sibTrans2D1" presStyleIdx="3" presStyleCnt="10"/>
      <dgm:spPr/>
      <dgm:t>
        <a:bodyPr/>
        <a:lstStyle/>
        <a:p>
          <a:endParaRPr lang="ru-RU"/>
        </a:p>
      </dgm:t>
    </dgm:pt>
    <dgm:pt modelId="{F732D426-F385-473D-BD26-1E497509973F}" type="pres">
      <dgm:prSet presAssocID="{CB5F4F73-95B6-41F2-A32B-06514BE1323B}" presName="connectorText" presStyleLbl="sibTrans2D1" presStyleIdx="3" presStyleCnt="10"/>
      <dgm:spPr/>
      <dgm:t>
        <a:bodyPr/>
        <a:lstStyle/>
        <a:p>
          <a:endParaRPr lang="ru-RU"/>
        </a:p>
      </dgm:t>
    </dgm:pt>
    <dgm:pt modelId="{E3D79149-E8BA-4225-99CD-69AD34C01CB6}" type="pres">
      <dgm:prSet presAssocID="{1E4AB77B-D934-46BB-84F5-2119C86B90BE}" presName="node" presStyleLbl="node1" presStyleIdx="3" presStyleCnt="10" custScaleX="162993" custRadScaleRad="111905" custRadScaleInc="-16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655E5B-D107-4CEB-A497-D2BBB2143C2D}" type="pres">
      <dgm:prSet presAssocID="{5FD1B4BF-73A1-44F1-BBA4-21BB86FA6663}" presName="parTrans" presStyleLbl="sibTrans2D1" presStyleIdx="4" presStyleCnt="10"/>
      <dgm:spPr/>
      <dgm:t>
        <a:bodyPr/>
        <a:lstStyle/>
        <a:p>
          <a:endParaRPr lang="ru-RU"/>
        </a:p>
      </dgm:t>
    </dgm:pt>
    <dgm:pt modelId="{F6785D96-2D04-45B3-89D1-FDFCD7561D66}" type="pres">
      <dgm:prSet presAssocID="{5FD1B4BF-73A1-44F1-BBA4-21BB86FA6663}" presName="connectorText" presStyleLbl="sibTrans2D1" presStyleIdx="4" presStyleCnt="10"/>
      <dgm:spPr/>
      <dgm:t>
        <a:bodyPr/>
        <a:lstStyle/>
        <a:p>
          <a:endParaRPr lang="ru-RU"/>
        </a:p>
      </dgm:t>
    </dgm:pt>
    <dgm:pt modelId="{07298B65-5DC2-44DA-B9FA-9796F439F7A6}" type="pres">
      <dgm:prSet presAssocID="{C1AC2D4B-B88B-432C-93DA-24CEE4466556}" presName="node" presStyleLbl="node1" presStyleIdx="4" presStyleCnt="10" custScaleX="160287" custRadScaleRad="112684" custRadScaleInc="-43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574A4-355C-4C54-B61B-18D9C7A8952C}" type="pres">
      <dgm:prSet presAssocID="{CFB2BEB8-0825-4508-8023-ABDA83050D94}" presName="parTrans" presStyleLbl="sibTrans2D1" presStyleIdx="5" presStyleCnt="10"/>
      <dgm:spPr/>
      <dgm:t>
        <a:bodyPr/>
        <a:lstStyle/>
        <a:p>
          <a:endParaRPr lang="ru-RU"/>
        </a:p>
      </dgm:t>
    </dgm:pt>
    <dgm:pt modelId="{588309DC-CFA1-42ED-9F66-9E21FD44F9C0}" type="pres">
      <dgm:prSet presAssocID="{CFB2BEB8-0825-4508-8023-ABDA83050D94}" presName="connectorText" presStyleLbl="sibTrans2D1" presStyleIdx="5" presStyleCnt="10"/>
      <dgm:spPr/>
      <dgm:t>
        <a:bodyPr/>
        <a:lstStyle/>
        <a:p>
          <a:endParaRPr lang="ru-RU"/>
        </a:p>
      </dgm:t>
    </dgm:pt>
    <dgm:pt modelId="{99D1C2A7-A58A-4E1A-8ED8-AFE1EE1CBAC4}" type="pres">
      <dgm:prSet presAssocID="{79758BD1-16FD-45EA-A1D7-C4E4241E5444}" presName="node" presStyleLbl="node1" presStyleIdx="5" presStyleCnt="10" custScaleX="162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73CE5F-9E16-4C92-98AA-33CE75FF0758}" type="pres">
      <dgm:prSet presAssocID="{0E9E5B20-D426-417C-9A79-89EB18CCB8FC}" presName="parTrans" presStyleLbl="sibTrans2D1" presStyleIdx="6" presStyleCnt="10"/>
      <dgm:spPr/>
      <dgm:t>
        <a:bodyPr/>
        <a:lstStyle/>
        <a:p>
          <a:endParaRPr lang="ru-RU"/>
        </a:p>
      </dgm:t>
    </dgm:pt>
    <dgm:pt modelId="{75F45BA8-2292-4058-BB24-FAD19A08AD81}" type="pres">
      <dgm:prSet presAssocID="{0E9E5B20-D426-417C-9A79-89EB18CCB8FC}" presName="connectorText" presStyleLbl="sibTrans2D1" presStyleIdx="6" presStyleCnt="10"/>
      <dgm:spPr/>
      <dgm:t>
        <a:bodyPr/>
        <a:lstStyle/>
        <a:p>
          <a:endParaRPr lang="ru-RU"/>
        </a:p>
      </dgm:t>
    </dgm:pt>
    <dgm:pt modelId="{8DA53193-D6A0-45A0-ABA2-0EB6582CA51B}" type="pres">
      <dgm:prSet presAssocID="{59EE587B-875F-473C-95BA-E1192AAA92D5}" presName="node" presStyleLbl="node1" presStyleIdx="6" presStyleCnt="10" custScaleX="157262" custRadScaleRad="106462" custRadScaleInc="466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6AEDE-BB00-4F0E-BAD0-BC060E12A59E}" type="pres">
      <dgm:prSet presAssocID="{74999919-F33F-4BFB-8639-1B0667C18A29}" presName="parTrans" presStyleLbl="sibTrans2D1" presStyleIdx="7" presStyleCnt="10"/>
      <dgm:spPr/>
      <dgm:t>
        <a:bodyPr/>
        <a:lstStyle/>
        <a:p>
          <a:endParaRPr lang="ru-RU"/>
        </a:p>
      </dgm:t>
    </dgm:pt>
    <dgm:pt modelId="{DC2F450F-BEA6-41E5-9C5B-0187F38BC389}" type="pres">
      <dgm:prSet presAssocID="{74999919-F33F-4BFB-8639-1B0667C18A29}" presName="connectorText" presStyleLbl="sibTrans2D1" presStyleIdx="7" presStyleCnt="10"/>
      <dgm:spPr/>
      <dgm:t>
        <a:bodyPr/>
        <a:lstStyle/>
        <a:p>
          <a:endParaRPr lang="ru-RU"/>
        </a:p>
      </dgm:t>
    </dgm:pt>
    <dgm:pt modelId="{CE97ACAD-3AFD-4091-8BB3-344F350F148C}" type="pres">
      <dgm:prSet presAssocID="{52583461-7513-46FA-B219-20AFFF0414C9}" presName="node" presStyleLbl="node1" presStyleIdx="7" presStyleCnt="10" custScaleX="144068" custRadScaleRad="109612" custRadScaleInc="22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8C745D-8984-45A2-B4AD-73386AC4C283}" type="pres">
      <dgm:prSet presAssocID="{97CB83AD-A773-491C-A026-6A99A031BCEA}" presName="parTrans" presStyleLbl="sibTrans2D1" presStyleIdx="8" presStyleCnt="10"/>
      <dgm:spPr/>
      <dgm:t>
        <a:bodyPr/>
        <a:lstStyle/>
        <a:p>
          <a:endParaRPr lang="ru-RU"/>
        </a:p>
      </dgm:t>
    </dgm:pt>
    <dgm:pt modelId="{34630183-4CF1-46E8-8DE5-F085BB1330F4}" type="pres">
      <dgm:prSet presAssocID="{97CB83AD-A773-491C-A026-6A99A031BCEA}" presName="connectorText" presStyleLbl="sibTrans2D1" presStyleIdx="8" presStyleCnt="10"/>
      <dgm:spPr/>
      <dgm:t>
        <a:bodyPr/>
        <a:lstStyle/>
        <a:p>
          <a:endParaRPr lang="ru-RU"/>
        </a:p>
      </dgm:t>
    </dgm:pt>
    <dgm:pt modelId="{3C27544E-2474-43C5-8D23-1777543AD572}" type="pres">
      <dgm:prSet presAssocID="{35F2FC81-24B7-4A2B-BB69-9927959B41CC}" presName="node" presStyleLbl="node1" presStyleIdx="8" presStyleCnt="10" custScaleX="151433" custRadScaleRad="104238" custRadScaleInc="5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245A34-B35D-466E-87E9-AAED1912F33A}" type="pres">
      <dgm:prSet presAssocID="{964AFCF7-1E21-4165-ADCC-6955691DF64C}" presName="parTrans" presStyleLbl="sibTrans2D1" presStyleIdx="9" presStyleCnt="10"/>
      <dgm:spPr/>
      <dgm:t>
        <a:bodyPr/>
        <a:lstStyle/>
        <a:p>
          <a:endParaRPr lang="ru-RU"/>
        </a:p>
      </dgm:t>
    </dgm:pt>
    <dgm:pt modelId="{D38CC92B-49DE-4C94-8507-D515D6CE2712}" type="pres">
      <dgm:prSet presAssocID="{964AFCF7-1E21-4165-ADCC-6955691DF64C}" presName="connectorText" presStyleLbl="sibTrans2D1" presStyleIdx="9" presStyleCnt="10"/>
      <dgm:spPr/>
      <dgm:t>
        <a:bodyPr/>
        <a:lstStyle/>
        <a:p>
          <a:endParaRPr lang="ru-RU"/>
        </a:p>
      </dgm:t>
    </dgm:pt>
    <dgm:pt modelId="{82292DAE-B305-48EA-9322-859A852D91FC}" type="pres">
      <dgm:prSet presAssocID="{A1959635-51E0-453E-B18F-87C028BA1305}" presName="node" presStyleLbl="node1" presStyleIdx="9" presStyleCnt="10" custScaleX="150126" custRadScaleRad="108525" custRadScaleInc="-20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2E715E-276E-4524-BEAA-85A68AE180D6}" srcId="{E0DF65CF-1EF9-4A78-AC5C-B4BE789BFC7A}" destId="{A1959635-51E0-453E-B18F-87C028BA1305}" srcOrd="9" destOrd="0" parTransId="{964AFCF7-1E21-4165-ADCC-6955691DF64C}" sibTransId="{A17836F2-3172-4422-8402-B6035C0B57DD}"/>
    <dgm:cxn modelId="{01C9FA84-FC7E-4AEA-9A8A-06C8D48E3B93}" type="presOf" srcId="{90D6A2D7-BD81-4207-92F7-A983FEE05B2C}" destId="{847C0B7D-C81C-420B-9E07-D537C641B773}" srcOrd="0" destOrd="0" presId="urn:microsoft.com/office/officeart/2005/8/layout/radial5"/>
    <dgm:cxn modelId="{AFC6B4F2-2083-4035-BEEB-3489A71A980F}" srcId="{E0DF65CF-1EF9-4A78-AC5C-B4BE789BFC7A}" destId="{59EE587B-875F-473C-95BA-E1192AAA92D5}" srcOrd="6" destOrd="0" parTransId="{0E9E5B20-D426-417C-9A79-89EB18CCB8FC}" sibTransId="{180CEA2E-9793-47A4-BDBF-4E623D70678B}"/>
    <dgm:cxn modelId="{45D55A22-2748-4E45-9D90-2062F5F26257}" srcId="{E0DF65CF-1EF9-4A78-AC5C-B4BE789BFC7A}" destId="{C7166B91-6DD7-4375-BBAE-6C650704E994}" srcOrd="2" destOrd="0" parTransId="{667AE305-8979-4FAD-80B6-CB962B6910AB}" sibTransId="{E65CBA3B-347E-41E2-A781-2B2C04B29AA2}"/>
    <dgm:cxn modelId="{928B9013-F836-4D17-90B7-9D492E3AAEB0}" type="presOf" srcId="{59EE587B-875F-473C-95BA-E1192AAA92D5}" destId="{8DA53193-D6A0-45A0-ABA2-0EB6582CA51B}" srcOrd="0" destOrd="0" presId="urn:microsoft.com/office/officeart/2005/8/layout/radial5"/>
    <dgm:cxn modelId="{6B8EE1AC-741E-4D66-A373-A0D413AA2D88}" type="presOf" srcId="{0E9E5B20-D426-417C-9A79-89EB18CCB8FC}" destId="{75F45BA8-2292-4058-BB24-FAD19A08AD81}" srcOrd="1" destOrd="0" presId="urn:microsoft.com/office/officeart/2005/8/layout/radial5"/>
    <dgm:cxn modelId="{82A25D80-A38B-40BB-8CFA-BC362303F26A}" type="presOf" srcId="{97CB83AD-A773-491C-A026-6A99A031BCEA}" destId="{688C745D-8984-45A2-B4AD-73386AC4C283}" srcOrd="0" destOrd="0" presId="urn:microsoft.com/office/officeart/2005/8/layout/radial5"/>
    <dgm:cxn modelId="{36362331-B0BA-4E8F-9A89-8C91DF2B3E17}" type="presOf" srcId="{0E9E5B20-D426-417C-9A79-89EB18CCB8FC}" destId="{D873CE5F-9E16-4C92-98AA-33CE75FF0758}" srcOrd="0" destOrd="0" presId="urn:microsoft.com/office/officeart/2005/8/layout/radial5"/>
    <dgm:cxn modelId="{175F1696-B895-4EA6-A654-435A7FF03442}" srcId="{FA3964D7-4E17-463E-8975-DDF12138E32A}" destId="{E0DF65CF-1EF9-4A78-AC5C-B4BE789BFC7A}" srcOrd="0" destOrd="0" parTransId="{AE939B18-D6D6-48A3-AACC-90099F411F63}" sibTransId="{C9374F16-A266-4FF2-BB53-2476723387F0}"/>
    <dgm:cxn modelId="{86F7A2B8-D6AF-4508-A20D-A56D69AD8F9A}" type="presOf" srcId="{5FD1B4BF-73A1-44F1-BBA4-21BB86FA6663}" destId="{8A655E5B-D107-4CEB-A497-D2BBB2143C2D}" srcOrd="0" destOrd="0" presId="urn:microsoft.com/office/officeart/2005/8/layout/radial5"/>
    <dgm:cxn modelId="{B05CB8DB-A2B4-4C0F-98BC-8B53184C7782}" type="presOf" srcId="{CB5F4F73-95B6-41F2-A32B-06514BE1323B}" destId="{F732D426-F385-473D-BD26-1E497509973F}" srcOrd="1" destOrd="0" presId="urn:microsoft.com/office/officeart/2005/8/layout/radial5"/>
    <dgm:cxn modelId="{EC3625C4-9C95-47B6-9AF8-7062AC2C730B}" type="presOf" srcId="{97CB83AD-A773-491C-A026-6A99A031BCEA}" destId="{34630183-4CF1-46E8-8DE5-F085BB1330F4}" srcOrd="1" destOrd="0" presId="urn:microsoft.com/office/officeart/2005/8/layout/radial5"/>
    <dgm:cxn modelId="{7E3FE84E-A373-4754-8398-3869D26C3F0C}" srcId="{E0DF65CF-1EF9-4A78-AC5C-B4BE789BFC7A}" destId="{1E4AB77B-D934-46BB-84F5-2119C86B90BE}" srcOrd="3" destOrd="0" parTransId="{CB5F4F73-95B6-41F2-A32B-06514BE1323B}" sibTransId="{1AECBCF3-C321-449E-A3A4-23499731ECAB}"/>
    <dgm:cxn modelId="{E937E024-75F9-44F2-9C7F-A175E8C27C99}" srcId="{E0DF65CF-1EF9-4A78-AC5C-B4BE789BFC7A}" destId="{35F2FC81-24B7-4A2B-BB69-9927959B41CC}" srcOrd="8" destOrd="0" parTransId="{97CB83AD-A773-491C-A026-6A99A031BCEA}" sibTransId="{3F6CA84B-8A6E-4801-AEBC-5F7D84848982}"/>
    <dgm:cxn modelId="{99F7D08E-B778-4AC1-953D-0C59AD8B1BB0}" type="presOf" srcId="{667AE305-8979-4FAD-80B6-CB962B6910AB}" destId="{2BE22367-ECC5-4D0C-90CB-528060CEE172}" srcOrd="0" destOrd="0" presId="urn:microsoft.com/office/officeart/2005/8/layout/radial5"/>
    <dgm:cxn modelId="{5756F684-A36D-469F-8CA8-FE6C031434FB}" srcId="{E0DF65CF-1EF9-4A78-AC5C-B4BE789BFC7A}" destId="{52583461-7513-46FA-B219-20AFFF0414C9}" srcOrd="7" destOrd="0" parTransId="{74999919-F33F-4BFB-8639-1B0667C18A29}" sibTransId="{6A536E75-E2E8-4568-B90B-391E5975493A}"/>
    <dgm:cxn modelId="{81B9E0A0-24C4-4624-812E-EBA82B3B0B73}" srcId="{E0DF65CF-1EF9-4A78-AC5C-B4BE789BFC7A}" destId="{D0A9FB6F-E91F-45FF-BC98-661F785823C9}" srcOrd="1" destOrd="0" parTransId="{AE2EF1DF-A6F3-4AC4-99DD-9F33BFAA57F9}" sibTransId="{6724267E-998C-4705-85FE-7747106BFA8A}"/>
    <dgm:cxn modelId="{48BC4BF1-4ABD-417D-8F23-94109D3E4D65}" type="presOf" srcId="{667AE305-8979-4FAD-80B6-CB962B6910AB}" destId="{220D096D-EAC6-4F39-84ED-E3B57A5CF26D}" srcOrd="1" destOrd="0" presId="urn:microsoft.com/office/officeart/2005/8/layout/radial5"/>
    <dgm:cxn modelId="{1887E272-2745-4002-BFB4-0CC4A007EFE8}" type="presOf" srcId="{52583461-7513-46FA-B219-20AFFF0414C9}" destId="{CE97ACAD-3AFD-4091-8BB3-344F350F148C}" srcOrd="0" destOrd="0" presId="urn:microsoft.com/office/officeart/2005/8/layout/radial5"/>
    <dgm:cxn modelId="{A4C02AA1-ED1A-4744-84EC-1262B9BBD886}" type="presOf" srcId="{1E4AB77B-D934-46BB-84F5-2119C86B90BE}" destId="{E3D79149-E8BA-4225-99CD-69AD34C01CB6}" srcOrd="0" destOrd="0" presId="urn:microsoft.com/office/officeart/2005/8/layout/radial5"/>
    <dgm:cxn modelId="{79CA99F0-9A31-4FE9-AE72-D4DBAE356A29}" type="presOf" srcId="{35F2FC81-24B7-4A2B-BB69-9927959B41CC}" destId="{3C27544E-2474-43C5-8D23-1777543AD572}" srcOrd="0" destOrd="0" presId="urn:microsoft.com/office/officeart/2005/8/layout/radial5"/>
    <dgm:cxn modelId="{B796D10F-B7FA-4E64-B5DB-5B09AF3A2DBC}" srcId="{FA3964D7-4E17-463E-8975-DDF12138E32A}" destId="{D78D31B7-AD1B-4437-BE58-63C1C9209AE3}" srcOrd="1" destOrd="0" parTransId="{24B040A5-C25F-4C87-A550-10BB94E0D95D}" sibTransId="{394741B9-7BE7-4796-9F8A-4BB1C828B47F}"/>
    <dgm:cxn modelId="{37DA91AB-471D-46C1-BFFB-5CEC819313A7}" type="presOf" srcId="{CB5F4F73-95B6-41F2-A32B-06514BE1323B}" destId="{452C884C-4255-45CB-BD82-31053DE30D04}" srcOrd="0" destOrd="0" presId="urn:microsoft.com/office/officeart/2005/8/layout/radial5"/>
    <dgm:cxn modelId="{AE91E359-E676-4F6F-A40A-F05A3257DCAA}" type="presOf" srcId="{CFB2BEB8-0825-4508-8023-ABDA83050D94}" destId="{588309DC-CFA1-42ED-9F66-9E21FD44F9C0}" srcOrd="1" destOrd="0" presId="urn:microsoft.com/office/officeart/2005/8/layout/radial5"/>
    <dgm:cxn modelId="{2D86631A-C01B-4131-9C3C-AFCAD2724DF2}" srcId="{E0DF65CF-1EF9-4A78-AC5C-B4BE789BFC7A}" destId="{C1AC2D4B-B88B-432C-93DA-24CEE4466556}" srcOrd="4" destOrd="0" parTransId="{5FD1B4BF-73A1-44F1-BBA4-21BB86FA6663}" sibTransId="{9D26F384-CE69-4ABE-9CEA-24D52138216E}"/>
    <dgm:cxn modelId="{50DCCF2D-0F56-4920-91AA-65314E69C77F}" type="presOf" srcId="{C7166B91-6DD7-4375-BBAE-6C650704E994}" destId="{20D5CC88-6268-4018-A8AB-F75C713E6642}" srcOrd="0" destOrd="0" presId="urn:microsoft.com/office/officeart/2005/8/layout/radial5"/>
    <dgm:cxn modelId="{E5134585-FB5E-4875-AC17-CEB9C909056D}" type="presOf" srcId="{5FD1B4BF-73A1-44F1-BBA4-21BB86FA6663}" destId="{F6785D96-2D04-45B3-89D1-FDFCD7561D66}" srcOrd="1" destOrd="0" presId="urn:microsoft.com/office/officeart/2005/8/layout/radial5"/>
    <dgm:cxn modelId="{EB867A31-F1B8-4EF5-99BA-5102F4043DBE}" type="presOf" srcId="{FA3964D7-4E17-463E-8975-DDF12138E32A}" destId="{E4D656BB-B15A-47B8-AFC4-E93807365E5A}" srcOrd="0" destOrd="0" presId="urn:microsoft.com/office/officeart/2005/8/layout/radial5"/>
    <dgm:cxn modelId="{A42B65E9-E342-4BAB-805B-5FDB7D4CFFB1}" srcId="{E0DF65CF-1EF9-4A78-AC5C-B4BE789BFC7A}" destId="{79758BD1-16FD-45EA-A1D7-C4E4241E5444}" srcOrd="5" destOrd="0" parTransId="{CFB2BEB8-0825-4508-8023-ABDA83050D94}" sibTransId="{548F0382-83DE-45A9-9576-163E8CCE3945}"/>
    <dgm:cxn modelId="{EEE93B4F-0226-4657-8FDC-5E9B9841865C}" type="presOf" srcId="{964AFCF7-1E21-4165-ADCC-6955691DF64C}" destId="{FB245A34-B35D-466E-87E9-AAED1912F33A}" srcOrd="0" destOrd="0" presId="urn:microsoft.com/office/officeart/2005/8/layout/radial5"/>
    <dgm:cxn modelId="{8252C8EC-6586-4748-B320-F815101542BB}" srcId="{E0DF65CF-1EF9-4A78-AC5C-B4BE789BFC7A}" destId="{EFDF8ED5-6F62-4203-B0D9-B1531B17AD5F}" srcOrd="0" destOrd="0" parTransId="{90D6A2D7-BD81-4207-92F7-A983FEE05B2C}" sibTransId="{B43B3192-2E53-41EE-B4DF-74848BCB0182}"/>
    <dgm:cxn modelId="{7DA3CD3D-C1F6-448F-9C41-0317BE82187C}" type="presOf" srcId="{C1AC2D4B-B88B-432C-93DA-24CEE4466556}" destId="{07298B65-5DC2-44DA-B9FA-9796F439F7A6}" srcOrd="0" destOrd="0" presId="urn:microsoft.com/office/officeart/2005/8/layout/radial5"/>
    <dgm:cxn modelId="{2BC11570-5921-441F-B33A-40FA8F0E64C9}" type="presOf" srcId="{79758BD1-16FD-45EA-A1D7-C4E4241E5444}" destId="{99D1C2A7-A58A-4E1A-8ED8-AFE1EE1CBAC4}" srcOrd="0" destOrd="0" presId="urn:microsoft.com/office/officeart/2005/8/layout/radial5"/>
    <dgm:cxn modelId="{DC230585-D888-43C8-BA6C-E7D68E010BE4}" type="presOf" srcId="{AE2EF1DF-A6F3-4AC4-99DD-9F33BFAA57F9}" destId="{BBD94563-5441-4F76-A9F7-70C472927E5D}" srcOrd="0" destOrd="0" presId="urn:microsoft.com/office/officeart/2005/8/layout/radial5"/>
    <dgm:cxn modelId="{666C594F-B429-4BBD-BE35-B73CDB99C946}" type="presOf" srcId="{A1959635-51E0-453E-B18F-87C028BA1305}" destId="{82292DAE-B305-48EA-9322-859A852D91FC}" srcOrd="0" destOrd="0" presId="urn:microsoft.com/office/officeart/2005/8/layout/radial5"/>
    <dgm:cxn modelId="{49E8C3D8-D57B-4ECD-8A9B-F614EFDAAE33}" type="presOf" srcId="{964AFCF7-1E21-4165-ADCC-6955691DF64C}" destId="{D38CC92B-49DE-4C94-8507-D515D6CE2712}" srcOrd="1" destOrd="0" presId="urn:microsoft.com/office/officeart/2005/8/layout/radial5"/>
    <dgm:cxn modelId="{E62ED50E-86E7-494F-AD6A-60D5CE09D22F}" type="presOf" srcId="{D0A9FB6F-E91F-45FF-BC98-661F785823C9}" destId="{B0E2A079-1345-47D0-991D-70B9FBD3A123}" srcOrd="0" destOrd="0" presId="urn:microsoft.com/office/officeart/2005/8/layout/radial5"/>
    <dgm:cxn modelId="{94618A81-A61E-4188-9C4D-AD68CBAAFDC8}" type="presOf" srcId="{74999919-F33F-4BFB-8639-1B0667C18A29}" destId="{1366AEDE-BB00-4F0E-BAD0-BC060E12A59E}" srcOrd="0" destOrd="0" presId="urn:microsoft.com/office/officeart/2005/8/layout/radial5"/>
    <dgm:cxn modelId="{DF1E7E9D-117F-4A55-9947-DAA20D74F97D}" type="presOf" srcId="{AE2EF1DF-A6F3-4AC4-99DD-9F33BFAA57F9}" destId="{A6E0E42E-6A62-41D5-9DA3-DF97460A81D4}" srcOrd="1" destOrd="0" presId="urn:microsoft.com/office/officeart/2005/8/layout/radial5"/>
    <dgm:cxn modelId="{6731E6E5-42BA-419F-BBE0-665484FAFB88}" type="presOf" srcId="{E0DF65CF-1EF9-4A78-AC5C-B4BE789BFC7A}" destId="{63128144-FC52-4F85-88F0-A776E666C19B}" srcOrd="0" destOrd="0" presId="urn:microsoft.com/office/officeart/2005/8/layout/radial5"/>
    <dgm:cxn modelId="{C2206F1C-0A04-4E13-90D4-3BF8E116F1A4}" type="presOf" srcId="{90D6A2D7-BD81-4207-92F7-A983FEE05B2C}" destId="{D4335B6D-45F9-4B9A-AE73-EC8181301AD5}" srcOrd="1" destOrd="0" presId="urn:microsoft.com/office/officeart/2005/8/layout/radial5"/>
    <dgm:cxn modelId="{E875B62F-1B3D-4897-924C-19C20D483912}" type="presOf" srcId="{EFDF8ED5-6F62-4203-B0D9-B1531B17AD5F}" destId="{F0A114D6-0E0E-44BA-853B-4715A8870460}" srcOrd="0" destOrd="0" presId="urn:microsoft.com/office/officeart/2005/8/layout/radial5"/>
    <dgm:cxn modelId="{94ADBB85-3BCA-4C92-81AA-7CA0054DFF73}" type="presOf" srcId="{CFB2BEB8-0825-4508-8023-ABDA83050D94}" destId="{933574A4-355C-4C54-B61B-18D9C7A8952C}" srcOrd="0" destOrd="0" presId="urn:microsoft.com/office/officeart/2005/8/layout/radial5"/>
    <dgm:cxn modelId="{634132C3-B9F6-4902-B4DA-A90F4B6ECBAB}" type="presOf" srcId="{74999919-F33F-4BFB-8639-1B0667C18A29}" destId="{DC2F450F-BEA6-41E5-9C5B-0187F38BC389}" srcOrd="1" destOrd="0" presId="urn:microsoft.com/office/officeart/2005/8/layout/radial5"/>
    <dgm:cxn modelId="{9849A54D-DC26-4670-A176-78F74FE47D2D}" type="presParOf" srcId="{E4D656BB-B15A-47B8-AFC4-E93807365E5A}" destId="{63128144-FC52-4F85-88F0-A776E666C19B}" srcOrd="0" destOrd="0" presId="urn:microsoft.com/office/officeart/2005/8/layout/radial5"/>
    <dgm:cxn modelId="{1A6F581F-1AA4-4802-948C-6AC60C541FE1}" type="presParOf" srcId="{E4D656BB-B15A-47B8-AFC4-E93807365E5A}" destId="{847C0B7D-C81C-420B-9E07-D537C641B773}" srcOrd="1" destOrd="0" presId="urn:microsoft.com/office/officeart/2005/8/layout/radial5"/>
    <dgm:cxn modelId="{141D20E2-463B-4F76-BF19-A8BD1BFB6051}" type="presParOf" srcId="{847C0B7D-C81C-420B-9E07-D537C641B773}" destId="{D4335B6D-45F9-4B9A-AE73-EC8181301AD5}" srcOrd="0" destOrd="0" presId="urn:microsoft.com/office/officeart/2005/8/layout/radial5"/>
    <dgm:cxn modelId="{C1C4021B-C35F-444D-996B-AF406D36474F}" type="presParOf" srcId="{E4D656BB-B15A-47B8-AFC4-E93807365E5A}" destId="{F0A114D6-0E0E-44BA-853B-4715A8870460}" srcOrd="2" destOrd="0" presId="urn:microsoft.com/office/officeart/2005/8/layout/radial5"/>
    <dgm:cxn modelId="{514EA77A-588B-4E10-AF65-8BBD708E5353}" type="presParOf" srcId="{E4D656BB-B15A-47B8-AFC4-E93807365E5A}" destId="{BBD94563-5441-4F76-A9F7-70C472927E5D}" srcOrd="3" destOrd="0" presId="urn:microsoft.com/office/officeart/2005/8/layout/radial5"/>
    <dgm:cxn modelId="{CEBE8B2E-98DD-415A-8210-D11E3D541433}" type="presParOf" srcId="{BBD94563-5441-4F76-A9F7-70C472927E5D}" destId="{A6E0E42E-6A62-41D5-9DA3-DF97460A81D4}" srcOrd="0" destOrd="0" presId="urn:microsoft.com/office/officeart/2005/8/layout/radial5"/>
    <dgm:cxn modelId="{DBE2939A-B0E0-43BE-975A-3EDC502D8966}" type="presParOf" srcId="{E4D656BB-B15A-47B8-AFC4-E93807365E5A}" destId="{B0E2A079-1345-47D0-991D-70B9FBD3A123}" srcOrd="4" destOrd="0" presId="urn:microsoft.com/office/officeart/2005/8/layout/radial5"/>
    <dgm:cxn modelId="{5F145F4A-623A-464F-8C75-A51742936061}" type="presParOf" srcId="{E4D656BB-B15A-47B8-AFC4-E93807365E5A}" destId="{2BE22367-ECC5-4D0C-90CB-528060CEE172}" srcOrd="5" destOrd="0" presId="urn:microsoft.com/office/officeart/2005/8/layout/radial5"/>
    <dgm:cxn modelId="{418EE32C-D5D3-4BDB-BEF0-054E58447610}" type="presParOf" srcId="{2BE22367-ECC5-4D0C-90CB-528060CEE172}" destId="{220D096D-EAC6-4F39-84ED-E3B57A5CF26D}" srcOrd="0" destOrd="0" presId="urn:microsoft.com/office/officeart/2005/8/layout/radial5"/>
    <dgm:cxn modelId="{D989E86E-A641-4C8F-872E-48E1BADDE157}" type="presParOf" srcId="{E4D656BB-B15A-47B8-AFC4-E93807365E5A}" destId="{20D5CC88-6268-4018-A8AB-F75C713E6642}" srcOrd="6" destOrd="0" presId="urn:microsoft.com/office/officeart/2005/8/layout/radial5"/>
    <dgm:cxn modelId="{D9ACF357-2BE2-45BA-8276-9119A00A9CE0}" type="presParOf" srcId="{E4D656BB-B15A-47B8-AFC4-E93807365E5A}" destId="{452C884C-4255-45CB-BD82-31053DE30D04}" srcOrd="7" destOrd="0" presId="urn:microsoft.com/office/officeart/2005/8/layout/radial5"/>
    <dgm:cxn modelId="{1C90ECAD-AD5C-409F-9681-E68B46FD3767}" type="presParOf" srcId="{452C884C-4255-45CB-BD82-31053DE30D04}" destId="{F732D426-F385-473D-BD26-1E497509973F}" srcOrd="0" destOrd="0" presId="urn:microsoft.com/office/officeart/2005/8/layout/radial5"/>
    <dgm:cxn modelId="{94E31860-ED88-4F6A-835A-952DB7EDE45D}" type="presParOf" srcId="{E4D656BB-B15A-47B8-AFC4-E93807365E5A}" destId="{E3D79149-E8BA-4225-99CD-69AD34C01CB6}" srcOrd="8" destOrd="0" presId="urn:microsoft.com/office/officeart/2005/8/layout/radial5"/>
    <dgm:cxn modelId="{528990A7-6D5F-43A0-B484-8BBB32101146}" type="presParOf" srcId="{E4D656BB-B15A-47B8-AFC4-E93807365E5A}" destId="{8A655E5B-D107-4CEB-A497-D2BBB2143C2D}" srcOrd="9" destOrd="0" presId="urn:microsoft.com/office/officeart/2005/8/layout/radial5"/>
    <dgm:cxn modelId="{DDD50096-7E17-4A20-8829-0907ABAEA9E5}" type="presParOf" srcId="{8A655E5B-D107-4CEB-A497-D2BBB2143C2D}" destId="{F6785D96-2D04-45B3-89D1-FDFCD7561D66}" srcOrd="0" destOrd="0" presId="urn:microsoft.com/office/officeart/2005/8/layout/radial5"/>
    <dgm:cxn modelId="{7D44D40C-E91E-46DA-8142-4FFEC32DE4FD}" type="presParOf" srcId="{E4D656BB-B15A-47B8-AFC4-E93807365E5A}" destId="{07298B65-5DC2-44DA-B9FA-9796F439F7A6}" srcOrd="10" destOrd="0" presId="urn:microsoft.com/office/officeart/2005/8/layout/radial5"/>
    <dgm:cxn modelId="{3154471A-1642-4B31-A6EE-E60AD26F2EF2}" type="presParOf" srcId="{E4D656BB-B15A-47B8-AFC4-E93807365E5A}" destId="{933574A4-355C-4C54-B61B-18D9C7A8952C}" srcOrd="11" destOrd="0" presId="urn:microsoft.com/office/officeart/2005/8/layout/radial5"/>
    <dgm:cxn modelId="{E35CDD28-BC94-4D37-8671-976A4119B545}" type="presParOf" srcId="{933574A4-355C-4C54-B61B-18D9C7A8952C}" destId="{588309DC-CFA1-42ED-9F66-9E21FD44F9C0}" srcOrd="0" destOrd="0" presId="urn:microsoft.com/office/officeart/2005/8/layout/radial5"/>
    <dgm:cxn modelId="{783ADDCD-9C69-4B1D-8473-898BFD7B0C40}" type="presParOf" srcId="{E4D656BB-B15A-47B8-AFC4-E93807365E5A}" destId="{99D1C2A7-A58A-4E1A-8ED8-AFE1EE1CBAC4}" srcOrd="12" destOrd="0" presId="urn:microsoft.com/office/officeart/2005/8/layout/radial5"/>
    <dgm:cxn modelId="{B170477F-7A43-43AA-B4C8-798D67507F63}" type="presParOf" srcId="{E4D656BB-B15A-47B8-AFC4-E93807365E5A}" destId="{D873CE5F-9E16-4C92-98AA-33CE75FF0758}" srcOrd="13" destOrd="0" presId="urn:microsoft.com/office/officeart/2005/8/layout/radial5"/>
    <dgm:cxn modelId="{1F45B39A-5214-4223-9C3A-D923AE21FD9C}" type="presParOf" srcId="{D873CE5F-9E16-4C92-98AA-33CE75FF0758}" destId="{75F45BA8-2292-4058-BB24-FAD19A08AD81}" srcOrd="0" destOrd="0" presId="urn:microsoft.com/office/officeart/2005/8/layout/radial5"/>
    <dgm:cxn modelId="{FE00D0FB-0BDC-4D75-8C85-FDFC59199F6D}" type="presParOf" srcId="{E4D656BB-B15A-47B8-AFC4-E93807365E5A}" destId="{8DA53193-D6A0-45A0-ABA2-0EB6582CA51B}" srcOrd="14" destOrd="0" presId="urn:microsoft.com/office/officeart/2005/8/layout/radial5"/>
    <dgm:cxn modelId="{8F98E4DC-D9FF-4628-9C12-85FA270F9B0A}" type="presParOf" srcId="{E4D656BB-B15A-47B8-AFC4-E93807365E5A}" destId="{1366AEDE-BB00-4F0E-BAD0-BC060E12A59E}" srcOrd="15" destOrd="0" presId="urn:microsoft.com/office/officeart/2005/8/layout/radial5"/>
    <dgm:cxn modelId="{AFC5E257-64B3-4927-A559-03533E3CD5B6}" type="presParOf" srcId="{1366AEDE-BB00-4F0E-BAD0-BC060E12A59E}" destId="{DC2F450F-BEA6-41E5-9C5B-0187F38BC389}" srcOrd="0" destOrd="0" presId="urn:microsoft.com/office/officeart/2005/8/layout/radial5"/>
    <dgm:cxn modelId="{2CC85571-27ED-4484-83F1-3DC2256DC1C2}" type="presParOf" srcId="{E4D656BB-B15A-47B8-AFC4-E93807365E5A}" destId="{CE97ACAD-3AFD-4091-8BB3-344F350F148C}" srcOrd="16" destOrd="0" presId="urn:microsoft.com/office/officeart/2005/8/layout/radial5"/>
    <dgm:cxn modelId="{14ECC3E9-2C75-43FA-A687-3374D9E5EDD6}" type="presParOf" srcId="{E4D656BB-B15A-47B8-AFC4-E93807365E5A}" destId="{688C745D-8984-45A2-B4AD-73386AC4C283}" srcOrd="17" destOrd="0" presId="urn:microsoft.com/office/officeart/2005/8/layout/radial5"/>
    <dgm:cxn modelId="{F0FC4251-2C87-4B18-92EC-7CE3261AE517}" type="presParOf" srcId="{688C745D-8984-45A2-B4AD-73386AC4C283}" destId="{34630183-4CF1-46E8-8DE5-F085BB1330F4}" srcOrd="0" destOrd="0" presId="urn:microsoft.com/office/officeart/2005/8/layout/radial5"/>
    <dgm:cxn modelId="{F9E4E700-20A0-4D24-9F8A-FC19C93895E7}" type="presParOf" srcId="{E4D656BB-B15A-47B8-AFC4-E93807365E5A}" destId="{3C27544E-2474-43C5-8D23-1777543AD572}" srcOrd="18" destOrd="0" presId="urn:microsoft.com/office/officeart/2005/8/layout/radial5"/>
    <dgm:cxn modelId="{F8177F96-E231-4AC1-9D75-9D023DE32670}" type="presParOf" srcId="{E4D656BB-B15A-47B8-AFC4-E93807365E5A}" destId="{FB245A34-B35D-466E-87E9-AAED1912F33A}" srcOrd="19" destOrd="0" presId="urn:microsoft.com/office/officeart/2005/8/layout/radial5"/>
    <dgm:cxn modelId="{F1661AEF-7DE3-4A6A-9839-5549DCE73C14}" type="presParOf" srcId="{FB245A34-B35D-466E-87E9-AAED1912F33A}" destId="{D38CC92B-49DE-4C94-8507-D515D6CE2712}" srcOrd="0" destOrd="0" presId="urn:microsoft.com/office/officeart/2005/8/layout/radial5"/>
    <dgm:cxn modelId="{C538D63B-78DB-4279-9E73-71A24A558C66}" type="presParOf" srcId="{E4D656BB-B15A-47B8-AFC4-E93807365E5A}" destId="{82292DAE-B305-48EA-9322-859A852D91FC}" srcOrd="2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7601A7-9414-47F7-A62C-E14E184700B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AD151D-980F-4E5E-B3DC-767FA501079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5">
                  <a:lumMod val="75000"/>
                </a:schemeClr>
              </a:solidFill>
            </a:rPr>
            <a:t>Направления сотрудничества </a:t>
          </a:r>
          <a:endParaRPr lang="ru-RU" sz="1800" b="1" dirty="0">
            <a:solidFill>
              <a:schemeClr val="accent5">
                <a:lumMod val="75000"/>
              </a:schemeClr>
            </a:solidFill>
          </a:endParaRPr>
        </a:p>
      </dgm:t>
    </dgm:pt>
    <dgm:pt modelId="{32069C0A-4C95-480B-B074-30D2321BBB8F}" type="parTrans" cxnId="{2BD6338C-E169-42CF-AC5B-2772BAA9725E}">
      <dgm:prSet/>
      <dgm:spPr/>
      <dgm:t>
        <a:bodyPr/>
        <a:lstStyle/>
        <a:p>
          <a:endParaRPr lang="ru-RU"/>
        </a:p>
      </dgm:t>
    </dgm:pt>
    <dgm:pt modelId="{A018BF76-6FAE-4785-A1DF-DB30E37412E9}" type="sibTrans" cxnId="{2BD6338C-E169-42CF-AC5B-2772BAA9725E}">
      <dgm:prSet/>
      <dgm:spPr/>
      <dgm:t>
        <a:bodyPr/>
        <a:lstStyle/>
        <a:p>
          <a:endParaRPr lang="ru-RU"/>
        </a:p>
      </dgm:t>
    </dgm:pt>
    <dgm:pt modelId="{56A9DEFD-C2DF-4E5D-AB35-E8ED30FDCED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5">
                  <a:lumMod val="75000"/>
                </a:schemeClr>
              </a:solidFill>
            </a:rPr>
            <a:t>просвещение по вопросам психологии и педагогики </a:t>
          </a:r>
          <a:endParaRPr lang="ru-RU" sz="1800" b="1" dirty="0">
            <a:solidFill>
              <a:schemeClr val="accent5">
                <a:lumMod val="75000"/>
              </a:schemeClr>
            </a:solidFill>
          </a:endParaRPr>
        </a:p>
      </dgm:t>
    </dgm:pt>
    <dgm:pt modelId="{2D55CCF8-C6BD-4530-A023-53C541A52C3F}" type="parTrans" cxnId="{59928C70-ED84-45CB-8303-5B0F85A79F00}">
      <dgm:prSet/>
      <dgm:spPr/>
      <dgm:t>
        <a:bodyPr/>
        <a:lstStyle/>
        <a:p>
          <a:endParaRPr lang="ru-RU"/>
        </a:p>
      </dgm:t>
    </dgm:pt>
    <dgm:pt modelId="{85759502-2CE4-4CAD-A20E-5E422C014C5C}" type="sibTrans" cxnId="{59928C70-ED84-45CB-8303-5B0F85A79F00}">
      <dgm:prSet/>
      <dgm:spPr/>
      <dgm:t>
        <a:bodyPr/>
        <a:lstStyle/>
        <a:p>
          <a:endParaRPr lang="ru-RU"/>
        </a:p>
      </dgm:t>
    </dgm:pt>
    <dgm:pt modelId="{1EB876AD-B811-4019-A7BD-CE0434AB8A4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5">
                  <a:lumMod val="75000"/>
                </a:schemeClr>
              </a:solidFill>
            </a:rPr>
            <a:t>формирование у родителей понимания принадлежности к школьному образовательно-воспитательному пространству</a:t>
          </a:r>
          <a:endParaRPr lang="ru-RU" sz="1800" b="1" dirty="0">
            <a:solidFill>
              <a:schemeClr val="accent5">
                <a:lumMod val="75000"/>
              </a:schemeClr>
            </a:solidFill>
          </a:endParaRPr>
        </a:p>
      </dgm:t>
    </dgm:pt>
    <dgm:pt modelId="{218487F5-A188-4DB4-A891-8F0314097CE8}" type="parTrans" cxnId="{1C703D0A-46CD-44A4-A39D-B8FAD06166FE}">
      <dgm:prSet/>
      <dgm:spPr/>
      <dgm:t>
        <a:bodyPr/>
        <a:lstStyle/>
        <a:p>
          <a:endParaRPr lang="ru-RU"/>
        </a:p>
      </dgm:t>
    </dgm:pt>
    <dgm:pt modelId="{8F01C661-DB77-4CE6-847E-90C2F5D35B4F}" type="sibTrans" cxnId="{1C703D0A-46CD-44A4-A39D-B8FAD06166FE}">
      <dgm:prSet/>
      <dgm:spPr/>
      <dgm:t>
        <a:bodyPr/>
        <a:lstStyle/>
        <a:p>
          <a:endParaRPr lang="ru-RU"/>
        </a:p>
      </dgm:t>
    </dgm:pt>
    <dgm:pt modelId="{799AAB94-79F0-465B-B2D8-B3642CA2D60C}" type="pres">
      <dgm:prSet presAssocID="{F87601A7-9414-47F7-A62C-E14E184700B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B428C74-C235-4D27-982B-F9946C048466}" type="pres">
      <dgm:prSet presAssocID="{2AAD151D-980F-4E5E-B3DC-767FA5010790}" presName="hierRoot1" presStyleCnt="0"/>
      <dgm:spPr/>
    </dgm:pt>
    <dgm:pt modelId="{ADD1A9CC-0A11-4D83-9C07-F4814B80D044}" type="pres">
      <dgm:prSet presAssocID="{2AAD151D-980F-4E5E-B3DC-767FA5010790}" presName="composite" presStyleCnt="0"/>
      <dgm:spPr/>
    </dgm:pt>
    <dgm:pt modelId="{2FE80BA9-4820-4F9A-B1AB-F355BAF073B1}" type="pres">
      <dgm:prSet presAssocID="{2AAD151D-980F-4E5E-B3DC-767FA5010790}" presName="background" presStyleLbl="node0" presStyleIdx="0" presStyleCnt="1"/>
      <dgm:spPr/>
    </dgm:pt>
    <dgm:pt modelId="{C8FC8408-F913-4484-8FB5-3ABC54C2E765}" type="pres">
      <dgm:prSet presAssocID="{2AAD151D-980F-4E5E-B3DC-767FA5010790}" presName="text" presStyleLbl="fgAcc0" presStyleIdx="0" presStyleCnt="1" custScaleX="80032" custScaleY="73142" custLinFactNeighborX="-4156" custLinFactNeighborY="-299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DEE55B-413C-4166-9EB2-0640B3A3BBE2}" type="pres">
      <dgm:prSet presAssocID="{2AAD151D-980F-4E5E-B3DC-767FA5010790}" presName="hierChild2" presStyleCnt="0"/>
      <dgm:spPr/>
    </dgm:pt>
    <dgm:pt modelId="{F6DE3391-3C1E-45F6-A709-DCB0C59EE926}" type="pres">
      <dgm:prSet presAssocID="{2D55CCF8-C6BD-4530-A023-53C541A52C3F}" presName="Name10" presStyleLbl="parChTrans1D2" presStyleIdx="0" presStyleCnt="2"/>
      <dgm:spPr/>
    </dgm:pt>
    <dgm:pt modelId="{919EB781-3F28-4A39-8686-1D5F027B5839}" type="pres">
      <dgm:prSet presAssocID="{56A9DEFD-C2DF-4E5D-AB35-E8ED30FDCEDF}" presName="hierRoot2" presStyleCnt="0"/>
      <dgm:spPr/>
    </dgm:pt>
    <dgm:pt modelId="{248CFAE9-E235-4D38-8DBF-302818CF72A5}" type="pres">
      <dgm:prSet presAssocID="{56A9DEFD-C2DF-4E5D-AB35-E8ED30FDCEDF}" presName="composite2" presStyleCnt="0"/>
      <dgm:spPr/>
    </dgm:pt>
    <dgm:pt modelId="{A809F727-C0DF-48A2-8ED6-D4C9067B5C48}" type="pres">
      <dgm:prSet presAssocID="{56A9DEFD-C2DF-4E5D-AB35-E8ED30FDCEDF}" presName="background2" presStyleLbl="node2" presStyleIdx="0" presStyleCnt="2"/>
      <dgm:spPr/>
    </dgm:pt>
    <dgm:pt modelId="{A43983EE-730B-426A-B8E6-4CBDB71FD7ED}" type="pres">
      <dgm:prSet presAssocID="{56A9DEFD-C2DF-4E5D-AB35-E8ED30FDCEDF}" presName="text2" presStyleLbl="fgAcc2" presStyleIdx="0" presStyleCnt="2" custScaleX="84861" custScaleY="104271" custLinFactNeighborX="-4397" custLinFactNeighborY="-92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596B3F-2C1E-4210-9FFD-8B53477CBB6F}" type="pres">
      <dgm:prSet presAssocID="{56A9DEFD-C2DF-4E5D-AB35-E8ED30FDCEDF}" presName="hierChild3" presStyleCnt="0"/>
      <dgm:spPr/>
    </dgm:pt>
    <dgm:pt modelId="{ABA6CD17-3C08-40B5-B8AA-5360A44F9F58}" type="pres">
      <dgm:prSet presAssocID="{218487F5-A188-4DB4-A891-8F0314097CE8}" presName="Name10" presStyleLbl="parChTrans1D2" presStyleIdx="1" presStyleCnt="2"/>
      <dgm:spPr/>
    </dgm:pt>
    <dgm:pt modelId="{C0285257-484E-46D9-8511-BE3F24E4FAC8}" type="pres">
      <dgm:prSet presAssocID="{1EB876AD-B811-4019-A7BD-CE0434AB8A41}" presName="hierRoot2" presStyleCnt="0"/>
      <dgm:spPr/>
    </dgm:pt>
    <dgm:pt modelId="{7AAC0DDE-776B-45B4-BD3F-EC87D8A1EBD5}" type="pres">
      <dgm:prSet presAssocID="{1EB876AD-B811-4019-A7BD-CE0434AB8A41}" presName="composite2" presStyleCnt="0"/>
      <dgm:spPr/>
    </dgm:pt>
    <dgm:pt modelId="{DD3667B7-03F5-4F7D-A526-47716DCD2EBE}" type="pres">
      <dgm:prSet presAssocID="{1EB876AD-B811-4019-A7BD-CE0434AB8A41}" presName="background2" presStyleLbl="node2" presStyleIdx="1" presStyleCnt="2"/>
      <dgm:spPr/>
    </dgm:pt>
    <dgm:pt modelId="{2D0B5CD5-E525-495D-B8C1-F3E4498D2F36}" type="pres">
      <dgm:prSet presAssocID="{1EB876AD-B811-4019-A7BD-CE0434AB8A41}" presName="text2" presStyleLbl="fgAcc2" presStyleIdx="1" presStyleCnt="2" custScaleX="106518" custScaleY="101546" custLinFactNeighborX="-1213" custLinFactNeighborY="-92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215FBE-33CA-4ADD-A2BC-313AF720F0EF}" type="pres">
      <dgm:prSet presAssocID="{1EB876AD-B811-4019-A7BD-CE0434AB8A41}" presName="hierChild3" presStyleCnt="0"/>
      <dgm:spPr/>
    </dgm:pt>
  </dgm:ptLst>
  <dgm:cxnLst>
    <dgm:cxn modelId="{1C703D0A-46CD-44A4-A39D-B8FAD06166FE}" srcId="{2AAD151D-980F-4E5E-B3DC-767FA5010790}" destId="{1EB876AD-B811-4019-A7BD-CE0434AB8A41}" srcOrd="1" destOrd="0" parTransId="{218487F5-A188-4DB4-A891-8F0314097CE8}" sibTransId="{8F01C661-DB77-4CE6-847E-90C2F5D35B4F}"/>
    <dgm:cxn modelId="{5774F3A0-B402-49F1-90FD-6C745324D02C}" type="presOf" srcId="{56A9DEFD-C2DF-4E5D-AB35-E8ED30FDCEDF}" destId="{A43983EE-730B-426A-B8E6-4CBDB71FD7ED}" srcOrd="0" destOrd="0" presId="urn:microsoft.com/office/officeart/2005/8/layout/hierarchy1"/>
    <dgm:cxn modelId="{39E96C76-528C-485F-909F-DF69F09D417F}" type="presOf" srcId="{2D55CCF8-C6BD-4530-A023-53C541A52C3F}" destId="{F6DE3391-3C1E-45F6-A709-DCB0C59EE926}" srcOrd="0" destOrd="0" presId="urn:microsoft.com/office/officeart/2005/8/layout/hierarchy1"/>
    <dgm:cxn modelId="{748BEAC2-0310-4431-BC1F-82BBB25DEA3E}" type="presOf" srcId="{218487F5-A188-4DB4-A891-8F0314097CE8}" destId="{ABA6CD17-3C08-40B5-B8AA-5360A44F9F58}" srcOrd="0" destOrd="0" presId="urn:microsoft.com/office/officeart/2005/8/layout/hierarchy1"/>
    <dgm:cxn modelId="{FDDD3981-5B13-45D2-BD7B-7DE961558C6B}" type="presOf" srcId="{1EB876AD-B811-4019-A7BD-CE0434AB8A41}" destId="{2D0B5CD5-E525-495D-B8C1-F3E4498D2F36}" srcOrd="0" destOrd="0" presId="urn:microsoft.com/office/officeart/2005/8/layout/hierarchy1"/>
    <dgm:cxn modelId="{59928C70-ED84-45CB-8303-5B0F85A79F00}" srcId="{2AAD151D-980F-4E5E-B3DC-767FA5010790}" destId="{56A9DEFD-C2DF-4E5D-AB35-E8ED30FDCEDF}" srcOrd="0" destOrd="0" parTransId="{2D55CCF8-C6BD-4530-A023-53C541A52C3F}" sibTransId="{85759502-2CE4-4CAD-A20E-5E422C014C5C}"/>
    <dgm:cxn modelId="{DE7F332C-6C44-4883-9C02-22B2482EEA92}" type="presOf" srcId="{F87601A7-9414-47F7-A62C-E14E184700B3}" destId="{799AAB94-79F0-465B-B2D8-B3642CA2D60C}" srcOrd="0" destOrd="0" presId="urn:microsoft.com/office/officeart/2005/8/layout/hierarchy1"/>
    <dgm:cxn modelId="{F0AD36D9-7424-438B-8757-C4E3C9F35CAF}" type="presOf" srcId="{2AAD151D-980F-4E5E-B3DC-767FA5010790}" destId="{C8FC8408-F913-4484-8FB5-3ABC54C2E765}" srcOrd="0" destOrd="0" presId="urn:microsoft.com/office/officeart/2005/8/layout/hierarchy1"/>
    <dgm:cxn modelId="{2BD6338C-E169-42CF-AC5B-2772BAA9725E}" srcId="{F87601A7-9414-47F7-A62C-E14E184700B3}" destId="{2AAD151D-980F-4E5E-B3DC-767FA5010790}" srcOrd="0" destOrd="0" parTransId="{32069C0A-4C95-480B-B074-30D2321BBB8F}" sibTransId="{A018BF76-6FAE-4785-A1DF-DB30E37412E9}"/>
    <dgm:cxn modelId="{CD6E3884-3B14-4322-B3BF-258DE9456290}" type="presParOf" srcId="{799AAB94-79F0-465B-B2D8-B3642CA2D60C}" destId="{AB428C74-C235-4D27-982B-F9946C048466}" srcOrd="0" destOrd="0" presId="urn:microsoft.com/office/officeart/2005/8/layout/hierarchy1"/>
    <dgm:cxn modelId="{60FB18F0-2EAB-4118-8B68-8E47931F261B}" type="presParOf" srcId="{AB428C74-C235-4D27-982B-F9946C048466}" destId="{ADD1A9CC-0A11-4D83-9C07-F4814B80D044}" srcOrd="0" destOrd="0" presId="urn:microsoft.com/office/officeart/2005/8/layout/hierarchy1"/>
    <dgm:cxn modelId="{02E16478-767E-48EF-B538-4AF117B309C6}" type="presParOf" srcId="{ADD1A9CC-0A11-4D83-9C07-F4814B80D044}" destId="{2FE80BA9-4820-4F9A-B1AB-F355BAF073B1}" srcOrd="0" destOrd="0" presId="urn:microsoft.com/office/officeart/2005/8/layout/hierarchy1"/>
    <dgm:cxn modelId="{82DA38D0-EC9B-4CA8-8921-891996A2BAB0}" type="presParOf" srcId="{ADD1A9CC-0A11-4D83-9C07-F4814B80D044}" destId="{C8FC8408-F913-4484-8FB5-3ABC54C2E765}" srcOrd="1" destOrd="0" presId="urn:microsoft.com/office/officeart/2005/8/layout/hierarchy1"/>
    <dgm:cxn modelId="{1B723E4C-C7EF-44BD-AFD6-0167F0E7603B}" type="presParOf" srcId="{AB428C74-C235-4D27-982B-F9946C048466}" destId="{FEDEE55B-413C-4166-9EB2-0640B3A3BBE2}" srcOrd="1" destOrd="0" presId="urn:microsoft.com/office/officeart/2005/8/layout/hierarchy1"/>
    <dgm:cxn modelId="{22CC0941-BE64-4BCC-9785-A21D8808BD4A}" type="presParOf" srcId="{FEDEE55B-413C-4166-9EB2-0640B3A3BBE2}" destId="{F6DE3391-3C1E-45F6-A709-DCB0C59EE926}" srcOrd="0" destOrd="0" presId="urn:microsoft.com/office/officeart/2005/8/layout/hierarchy1"/>
    <dgm:cxn modelId="{669A9B83-4982-442D-A5D0-9D38F427CA35}" type="presParOf" srcId="{FEDEE55B-413C-4166-9EB2-0640B3A3BBE2}" destId="{919EB781-3F28-4A39-8686-1D5F027B5839}" srcOrd="1" destOrd="0" presId="urn:microsoft.com/office/officeart/2005/8/layout/hierarchy1"/>
    <dgm:cxn modelId="{FE6DD7F6-5924-4FED-8773-3457BF39B09B}" type="presParOf" srcId="{919EB781-3F28-4A39-8686-1D5F027B5839}" destId="{248CFAE9-E235-4D38-8DBF-302818CF72A5}" srcOrd="0" destOrd="0" presId="urn:microsoft.com/office/officeart/2005/8/layout/hierarchy1"/>
    <dgm:cxn modelId="{53B45ECC-4581-4DDF-8F69-043F888B4600}" type="presParOf" srcId="{248CFAE9-E235-4D38-8DBF-302818CF72A5}" destId="{A809F727-C0DF-48A2-8ED6-D4C9067B5C48}" srcOrd="0" destOrd="0" presId="urn:microsoft.com/office/officeart/2005/8/layout/hierarchy1"/>
    <dgm:cxn modelId="{41403FED-FDA8-483D-B79E-DB31E9F29819}" type="presParOf" srcId="{248CFAE9-E235-4D38-8DBF-302818CF72A5}" destId="{A43983EE-730B-426A-B8E6-4CBDB71FD7ED}" srcOrd="1" destOrd="0" presId="urn:microsoft.com/office/officeart/2005/8/layout/hierarchy1"/>
    <dgm:cxn modelId="{9D419E81-3DD9-4991-857B-8BB646C9B0F1}" type="presParOf" srcId="{919EB781-3F28-4A39-8686-1D5F027B5839}" destId="{DD596B3F-2C1E-4210-9FFD-8B53477CBB6F}" srcOrd="1" destOrd="0" presId="urn:microsoft.com/office/officeart/2005/8/layout/hierarchy1"/>
    <dgm:cxn modelId="{6440A75F-D969-43FD-8963-1778612BFF85}" type="presParOf" srcId="{FEDEE55B-413C-4166-9EB2-0640B3A3BBE2}" destId="{ABA6CD17-3C08-40B5-B8AA-5360A44F9F58}" srcOrd="2" destOrd="0" presId="urn:microsoft.com/office/officeart/2005/8/layout/hierarchy1"/>
    <dgm:cxn modelId="{7B591327-8C4C-46D7-B7FC-055F94D27E8A}" type="presParOf" srcId="{FEDEE55B-413C-4166-9EB2-0640B3A3BBE2}" destId="{C0285257-484E-46D9-8511-BE3F24E4FAC8}" srcOrd="3" destOrd="0" presId="urn:microsoft.com/office/officeart/2005/8/layout/hierarchy1"/>
    <dgm:cxn modelId="{2782219D-BCD2-4027-B09A-A25C513B84A5}" type="presParOf" srcId="{C0285257-484E-46D9-8511-BE3F24E4FAC8}" destId="{7AAC0DDE-776B-45B4-BD3F-EC87D8A1EBD5}" srcOrd="0" destOrd="0" presId="urn:microsoft.com/office/officeart/2005/8/layout/hierarchy1"/>
    <dgm:cxn modelId="{2B31D79F-502D-4364-9DCD-04932284CCB3}" type="presParOf" srcId="{7AAC0DDE-776B-45B4-BD3F-EC87D8A1EBD5}" destId="{DD3667B7-03F5-4F7D-A526-47716DCD2EBE}" srcOrd="0" destOrd="0" presId="urn:microsoft.com/office/officeart/2005/8/layout/hierarchy1"/>
    <dgm:cxn modelId="{87CF1AE6-7D3D-4A42-8FAC-BE8EE48DAEBA}" type="presParOf" srcId="{7AAC0DDE-776B-45B4-BD3F-EC87D8A1EBD5}" destId="{2D0B5CD5-E525-495D-B8C1-F3E4498D2F36}" srcOrd="1" destOrd="0" presId="urn:microsoft.com/office/officeart/2005/8/layout/hierarchy1"/>
    <dgm:cxn modelId="{61F96202-6D44-4FAA-B82F-7C8D94102F80}" type="presParOf" srcId="{C0285257-484E-46D9-8511-BE3F24E4FAC8}" destId="{4B215FBE-33CA-4ADD-A2BC-313AF720F0E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7FC827-C07F-42D5-892F-1D29F3045B63}">
      <dsp:nvSpPr>
        <dsp:cNvPr id="0" name=""/>
        <dsp:cNvSpPr/>
      </dsp:nvSpPr>
      <dsp:spPr>
        <a:xfrm>
          <a:off x="3521157" y="750357"/>
          <a:ext cx="1945374" cy="762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1176"/>
              </a:lnTo>
              <a:lnTo>
                <a:pt x="1945374" y="631176"/>
              </a:lnTo>
              <a:lnTo>
                <a:pt x="1945374" y="762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52CB1-7CEB-421E-87F1-624BE7A7E9DF}">
      <dsp:nvSpPr>
        <dsp:cNvPr id="0" name=""/>
        <dsp:cNvSpPr/>
      </dsp:nvSpPr>
      <dsp:spPr>
        <a:xfrm>
          <a:off x="1726103" y="750357"/>
          <a:ext cx="1795053" cy="715581"/>
        </a:xfrm>
        <a:custGeom>
          <a:avLst/>
          <a:gdLst/>
          <a:ahLst/>
          <a:cxnLst/>
          <a:rect l="0" t="0" r="0" b="0"/>
          <a:pathLst>
            <a:path>
              <a:moveTo>
                <a:pt x="1795053" y="0"/>
              </a:moveTo>
              <a:lnTo>
                <a:pt x="1795053" y="584288"/>
              </a:lnTo>
              <a:lnTo>
                <a:pt x="0" y="584288"/>
              </a:lnTo>
              <a:lnTo>
                <a:pt x="0" y="7155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38DA3F-A69C-4F0A-AC7F-12C292E0AF18}">
      <dsp:nvSpPr>
        <dsp:cNvPr id="0" name=""/>
        <dsp:cNvSpPr/>
      </dsp:nvSpPr>
      <dsp:spPr>
        <a:xfrm>
          <a:off x="1607842" y="-149599"/>
          <a:ext cx="3826628" cy="899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E664C7-912E-4D55-898F-4F7153CB0430}">
      <dsp:nvSpPr>
        <dsp:cNvPr id="0" name=""/>
        <dsp:cNvSpPr/>
      </dsp:nvSpPr>
      <dsp:spPr>
        <a:xfrm>
          <a:off x="1765315" y="0"/>
          <a:ext cx="3826628" cy="8999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</a:rPr>
            <a:t>Духовно-нравственное развитие</a:t>
          </a:r>
          <a:endParaRPr lang="ru-RU" sz="2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765315" y="0"/>
        <a:ext cx="3826628" cy="899956"/>
      </dsp:txXfrm>
    </dsp:sp>
    <dsp:sp modelId="{259BA83D-6ECB-4517-875B-383CBD706195}">
      <dsp:nvSpPr>
        <dsp:cNvPr id="0" name=""/>
        <dsp:cNvSpPr/>
      </dsp:nvSpPr>
      <dsp:spPr>
        <a:xfrm>
          <a:off x="-13455" y="1465939"/>
          <a:ext cx="3479118" cy="22008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192E8B-30A9-474B-BDF8-CD45CD2D3B9A}">
      <dsp:nvSpPr>
        <dsp:cNvPr id="0" name=""/>
        <dsp:cNvSpPr/>
      </dsp:nvSpPr>
      <dsp:spPr>
        <a:xfrm>
          <a:off x="144017" y="1615538"/>
          <a:ext cx="3479118" cy="22008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solidFill>
                <a:schemeClr val="accent3">
                  <a:lumMod val="50000"/>
                </a:schemeClr>
              </a:solidFill>
            </a:rPr>
            <a:t>общечеловеческие ценности: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 - основные законы;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 - религиозные заповеди;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 - «золотое правило     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     нравственности»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144017" y="1615538"/>
        <a:ext cx="3479118" cy="2200888"/>
      </dsp:txXfrm>
    </dsp:sp>
    <dsp:sp modelId="{A24E69D2-2CEC-44AE-856E-DFF8AFD0B14E}">
      <dsp:nvSpPr>
        <dsp:cNvPr id="0" name=""/>
        <dsp:cNvSpPr/>
      </dsp:nvSpPr>
      <dsp:spPr>
        <a:xfrm>
          <a:off x="3795574" y="1512826"/>
          <a:ext cx="3341913" cy="20568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54E18-8E1D-49D0-8927-805CDEE072C1}">
      <dsp:nvSpPr>
        <dsp:cNvPr id="0" name=""/>
        <dsp:cNvSpPr/>
      </dsp:nvSpPr>
      <dsp:spPr>
        <a:xfrm>
          <a:off x="3953047" y="1662425"/>
          <a:ext cx="3341913" cy="20568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u="sng" kern="1200" dirty="0" smtClean="0">
              <a:solidFill>
                <a:schemeClr val="accent3">
                  <a:lumMod val="50000"/>
                </a:schemeClr>
              </a:solidFill>
            </a:rPr>
            <a:t>национальные ценности: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предметы, явления и их свойства, удовлетворяющие потребности личности, общества и государства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3953047" y="1662425"/>
        <a:ext cx="3341913" cy="205687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128144-FC52-4F85-88F0-A776E666C19B}">
      <dsp:nvSpPr>
        <dsp:cNvPr id="0" name=""/>
        <dsp:cNvSpPr/>
      </dsp:nvSpPr>
      <dsp:spPr>
        <a:xfrm>
          <a:off x="2808315" y="2803757"/>
          <a:ext cx="2408271" cy="125048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Духовно-нравственное воспитание</a:t>
          </a:r>
          <a:endParaRPr lang="ru-RU" sz="18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808315" y="2803757"/>
        <a:ext cx="2408271" cy="1250485"/>
      </dsp:txXfrm>
    </dsp:sp>
    <dsp:sp modelId="{847C0B7D-C81C-420B-9E07-D537C641B773}">
      <dsp:nvSpPr>
        <dsp:cNvPr id="0" name=""/>
        <dsp:cNvSpPr/>
      </dsp:nvSpPr>
      <dsp:spPr>
        <a:xfrm rot="16200000">
          <a:off x="3622014" y="1811651"/>
          <a:ext cx="780875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00000">
        <a:off x="3622014" y="1811651"/>
        <a:ext cx="780875" cy="555062"/>
      </dsp:txXfrm>
    </dsp:sp>
    <dsp:sp modelId="{F0A114D6-0E0E-44BA-853B-4715A8870460}">
      <dsp:nvSpPr>
        <dsp:cNvPr id="0" name=""/>
        <dsp:cNvSpPr/>
      </dsp:nvSpPr>
      <dsp:spPr>
        <a:xfrm>
          <a:off x="3081761" y="24377"/>
          <a:ext cx="1861380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патриотизм</a:t>
          </a:r>
          <a:endParaRPr lang="ru-RU" sz="1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081761" y="24377"/>
        <a:ext cx="1861380" cy="1306029"/>
      </dsp:txXfrm>
    </dsp:sp>
    <dsp:sp modelId="{BBD94563-5441-4F76-A9F7-70C472927E5D}">
      <dsp:nvSpPr>
        <dsp:cNvPr id="0" name=""/>
        <dsp:cNvSpPr/>
      </dsp:nvSpPr>
      <dsp:spPr>
        <a:xfrm rot="18691452">
          <a:off x="4598395" y="2050679"/>
          <a:ext cx="777561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8691452">
        <a:off x="4598395" y="2050679"/>
        <a:ext cx="777561" cy="555062"/>
      </dsp:txXfrm>
    </dsp:sp>
    <dsp:sp modelId="{B0E2A079-1345-47D0-991D-70B9FBD3A123}">
      <dsp:nvSpPr>
        <dsp:cNvPr id="0" name=""/>
        <dsp:cNvSpPr/>
      </dsp:nvSpPr>
      <dsp:spPr>
        <a:xfrm>
          <a:off x="5015151" y="548687"/>
          <a:ext cx="1939049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социальная солидарность </a:t>
          </a:r>
          <a:endParaRPr lang="ru-RU" sz="1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015151" y="548687"/>
        <a:ext cx="1939049" cy="1306029"/>
      </dsp:txXfrm>
    </dsp:sp>
    <dsp:sp modelId="{2BE22367-ECC5-4D0C-90CB-528060CEE172}">
      <dsp:nvSpPr>
        <dsp:cNvPr id="0" name=""/>
        <dsp:cNvSpPr/>
      </dsp:nvSpPr>
      <dsp:spPr>
        <a:xfrm rot="20611314">
          <a:off x="5261841" y="2702327"/>
          <a:ext cx="538036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20611314">
        <a:off x="5261841" y="2702327"/>
        <a:ext cx="538036" cy="555062"/>
      </dsp:txXfrm>
    </dsp:sp>
    <dsp:sp modelId="{20D5CC88-6268-4018-A8AB-F75C713E6642}">
      <dsp:nvSpPr>
        <dsp:cNvPr id="0" name=""/>
        <dsp:cNvSpPr/>
      </dsp:nvSpPr>
      <dsp:spPr>
        <a:xfrm>
          <a:off x="5951245" y="1916836"/>
          <a:ext cx="1931435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Гражданствен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>
              <a:solidFill>
                <a:schemeClr val="accent3">
                  <a:lumMod val="50000"/>
                </a:schemeClr>
              </a:solidFill>
            </a:rPr>
            <a:t>ность</a:t>
          </a: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 </a:t>
          </a:r>
          <a:endParaRPr lang="ru-RU" sz="1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951245" y="1916836"/>
        <a:ext cx="1931435" cy="1306029"/>
      </dsp:txXfrm>
    </dsp:sp>
    <dsp:sp modelId="{452C884C-4255-45CB-BD82-31053DE30D04}">
      <dsp:nvSpPr>
        <dsp:cNvPr id="0" name=""/>
        <dsp:cNvSpPr/>
      </dsp:nvSpPr>
      <dsp:spPr>
        <a:xfrm rot="900094">
          <a:off x="5278144" y="3558933"/>
          <a:ext cx="509645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900094">
        <a:off x="5278144" y="3558933"/>
        <a:ext cx="509645" cy="555062"/>
      </dsp:txXfrm>
    </dsp:sp>
    <dsp:sp modelId="{E3D79149-E8BA-4225-99CD-69AD34C01CB6}">
      <dsp:nvSpPr>
        <dsp:cNvPr id="0" name=""/>
        <dsp:cNvSpPr/>
      </dsp:nvSpPr>
      <dsp:spPr>
        <a:xfrm>
          <a:off x="5922326" y="3573018"/>
          <a:ext cx="2128737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семья</a:t>
          </a:r>
          <a:r>
            <a:rPr lang="ru-RU" sz="1100" kern="1200" dirty="0" smtClean="0">
              <a:solidFill>
                <a:schemeClr val="accent3">
                  <a:lumMod val="50000"/>
                </a:schemeClr>
              </a:solidFill>
            </a:rPr>
            <a:t> </a:t>
          </a:r>
          <a:endParaRPr lang="ru-RU" sz="11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922326" y="3573018"/>
        <a:ext cx="2128737" cy="1306029"/>
      </dsp:txXfrm>
    </dsp:sp>
    <dsp:sp modelId="{8A655E5B-D107-4CEB-A497-D2BBB2143C2D}">
      <dsp:nvSpPr>
        <dsp:cNvPr id="0" name=""/>
        <dsp:cNvSpPr/>
      </dsp:nvSpPr>
      <dsp:spPr>
        <a:xfrm rot="2770859">
          <a:off x="4659107" y="4252974"/>
          <a:ext cx="820704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2770859">
        <a:off x="4659107" y="4252974"/>
        <a:ext cx="820704" cy="555062"/>
      </dsp:txXfrm>
    </dsp:sp>
    <dsp:sp modelId="{07298B65-5DC2-44DA-B9FA-9796F439F7A6}">
      <dsp:nvSpPr>
        <dsp:cNvPr id="0" name=""/>
        <dsp:cNvSpPr/>
      </dsp:nvSpPr>
      <dsp:spPr>
        <a:xfrm>
          <a:off x="5112570" y="5013177"/>
          <a:ext cx="2093396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наука</a:t>
          </a:r>
          <a:endParaRPr lang="ru-RU" sz="1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112570" y="5013177"/>
        <a:ext cx="2093396" cy="1306029"/>
      </dsp:txXfrm>
    </dsp:sp>
    <dsp:sp modelId="{933574A4-355C-4C54-B61B-18D9C7A8952C}">
      <dsp:nvSpPr>
        <dsp:cNvPr id="0" name=""/>
        <dsp:cNvSpPr/>
      </dsp:nvSpPr>
      <dsp:spPr>
        <a:xfrm rot="5400000">
          <a:off x="3622014" y="4491285"/>
          <a:ext cx="780875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5400000">
        <a:off x="3622014" y="4491285"/>
        <a:ext cx="780875" cy="555062"/>
      </dsp:txXfrm>
    </dsp:sp>
    <dsp:sp modelId="{99D1C2A7-A58A-4E1A-8ED8-AFE1EE1CBAC4}">
      <dsp:nvSpPr>
        <dsp:cNvPr id="0" name=""/>
        <dsp:cNvSpPr/>
      </dsp:nvSpPr>
      <dsp:spPr>
        <a:xfrm>
          <a:off x="2952327" y="5527592"/>
          <a:ext cx="2120248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традиционные российские религии </a:t>
          </a:r>
          <a:endParaRPr lang="ru-RU" sz="1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952327" y="5527592"/>
        <a:ext cx="2120248" cy="1306029"/>
      </dsp:txXfrm>
    </dsp:sp>
    <dsp:sp modelId="{D873CE5F-9E16-4C92-98AA-33CE75FF0758}">
      <dsp:nvSpPr>
        <dsp:cNvPr id="0" name=""/>
        <dsp:cNvSpPr/>
      </dsp:nvSpPr>
      <dsp:spPr>
        <a:xfrm rot="8063680">
          <a:off x="2636697" y="4184833"/>
          <a:ext cx="727994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8063680">
        <a:off x="2636697" y="4184833"/>
        <a:ext cx="727994" cy="555062"/>
      </dsp:txXfrm>
    </dsp:sp>
    <dsp:sp modelId="{8DA53193-D6A0-45A0-ABA2-0EB6582CA51B}">
      <dsp:nvSpPr>
        <dsp:cNvPr id="0" name=""/>
        <dsp:cNvSpPr/>
      </dsp:nvSpPr>
      <dsp:spPr>
        <a:xfrm>
          <a:off x="936097" y="4869163"/>
          <a:ext cx="2053888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искусство и литература </a:t>
          </a:r>
          <a:endParaRPr lang="ru-RU" sz="1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936097" y="4869163"/>
        <a:ext cx="2053888" cy="1306029"/>
      </dsp:txXfrm>
    </dsp:sp>
    <dsp:sp modelId="{1366AEDE-BB00-4F0E-BAD0-BC060E12A59E}">
      <dsp:nvSpPr>
        <dsp:cNvPr id="0" name=""/>
        <dsp:cNvSpPr/>
      </dsp:nvSpPr>
      <dsp:spPr>
        <a:xfrm rot="9965441">
          <a:off x="2201916" y="3535295"/>
          <a:ext cx="521288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9965441">
        <a:off x="2201916" y="3535295"/>
        <a:ext cx="521288" cy="555062"/>
      </dsp:txXfrm>
    </dsp:sp>
    <dsp:sp modelId="{CE97ACAD-3AFD-4091-8BB3-344F350F148C}">
      <dsp:nvSpPr>
        <dsp:cNvPr id="0" name=""/>
        <dsp:cNvSpPr/>
      </dsp:nvSpPr>
      <dsp:spPr>
        <a:xfrm>
          <a:off x="144013" y="3501011"/>
          <a:ext cx="1881571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природа</a:t>
          </a:r>
          <a:r>
            <a:rPr lang="ru-RU" sz="2600" kern="1200" dirty="0" smtClean="0">
              <a:solidFill>
                <a:schemeClr val="accent3">
                  <a:lumMod val="50000"/>
                </a:schemeClr>
              </a:solidFill>
            </a:rPr>
            <a:t> </a:t>
          </a:r>
          <a:endParaRPr lang="ru-RU" sz="26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44013" y="3501011"/>
        <a:ext cx="1881571" cy="1306029"/>
      </dsp:txXfrm>
    </dsp:sp>
    <dsp:sp modelId="{688C745D-8984-45A2-B4AD-73386AC4C283}">
      <dsp:nvSpPr>
        <dsp:cNvPr id="0" name=""/>
        <dsp:cNvSpPr/>
      </dsp:nvSpPr>
      <dsp:spPr>
        <a:xfrm rot="11936657">
          <a:off x="2372141" y="2668356"/>
          <a:ext cx="465611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1936657">
        <a:off x="2372141" y="2668356"/>
        <a:ext cx="465611" cy="555062"/>
      </dsp:txXfrm>
    </dsp:sp>
    <dsp:sp modelId="{3C27544E-2474-43C5-8D23-1777543AD572}">
      <dsp:nvSpPr>
        <dsp:cNvPr id="0" name=""/>
        <dsp:cNvSpPr/>
      </dsp:nvSpPr>
      <dsp:spPr>
        <a:xfrm>
          <a:off x="310708" y="1844821"/>
          <a:ext cx="1977760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труд и творчество </a:t>
          </a:r>
          <a:endParaRPr lang="ru-RU" sz="1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10708" y="1844821"/>
        <a:ext cx="1977760" cy="1306029"/>
      </dsp:txXfrm>
    </dsp:sp>
    <dsp:sp modelId="{FB245A34-B35D-466E-87E9-AAED1912F33A}">
      <dsp:nvSpPr>
        <dsp:cNvPr id="0" name=""/>
        <dsp:cNvSpPr/>
      </dsp:nvSpPr>
      <dsp:spPr>
        <a:xfrm rot="13821138">
          <a:off x="2676093" y="2017799"/>
          <a:ext cx="793830" cy="55506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3821138">
        <a:off x="2676093" y="2017799"/>
        <a:ext cx="793830" cy="555062"/>
      </dsp:txXfrm>
    </dsp:sp>
    <dsp:sp modelId="{82292DAE-B305-48EA-9322-859A852D91FC}">
      <dsp:nvSpPr>
        <dsp:cNvPr id="0" name=""/>
        <dsp:cNvSpPr/>
      </dsp:nvSpPr>
      <dsp:spPr>
        <a:xfrm>
          <a:off x="1126727" y="476677"/>
          <a:ext cx="1960690" cy="13060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3">
                  <a:lumMod val="50000"/>
                </a:schemeClr>
              </a:solidFill>
            </a:rPr>
            <a:t>человечество </a:t>
          </a:r>
          <a:endParaRPr lang="ru-RU" sz="14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1126727" y="476677"/>
        <a:ext cx="1960690" cy="130602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A6CD17-3C08-40B5-B8AA-5360A44F9F58}">
      <dsp:nvSpPr>
        <dsp:cNvPr id="0" name=""/>
        <dsp:cNvSpPr/>
      </dsp:nvSpPr>
      <dsp:spPr>
        <a:xfrm>
          <a:off x="3420974" y="1662067"/>
          <a:ext cx="1881210" cy="14054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6927"/>
              </a:lnTo>
              <a:lnTo>
                <a:pt x="1881210" y="1096927"/>
              </a:lnTo>
              <a:lnTo>
                <a:pt x="1881210" y="14054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E3391-3C1E-45F6-A709-DCB0C59EE926}">
      <dsp:nvSpPr>
        <dsp:cNvPr id="0" name=""/>
        <dsp:cNvSpPr/>
      </dsp:nvSpPr>
      <dsp:spPr>
        <a:xfrm>
          <a:off x="1269112" y="1662067"/>
          <a:ext cx="2151861" cy="1405460"/>
        </a:xfrm>
        <a:custGeom>
          <a:avLst/>
          <a:gdLst/>
          <a:ahLst/>
          <a:cxnLst/>
          <a:rect l="0" t="0" r="0" b="0"/>
          <a:pathLst>
            <a:path>
              <a:moveTo>
                <a:pt x="2151861" y="0"/>
              </a:moveTo>
              <a:lnTo>
                <a:pt x="2151861" y="1096927"/>
              </a:lnTo>
              <a:lnTo>
                <a:pt x="0" y="1096927"/>
              </a:lnTo>
              <a:lnTo>
                <a:pt x="0" y="14054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E80BA9-4820-4F9A-B1AB-F355BAF073B1}">
      <dsp:nvSpPr>
        <dsp:cNvPr id="0" name=""/>
        <dsp:cNvSpPr/>
      </dsp:nvSpPr>
      <dsp:spPr>
        <a:xfrm>
          <a:off x="2088248" y="115219"/>
          <a:ext cx="2665451" cy="15468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FC8408-F913-4484-8FB5-3ABC54C2E765}">
      <dsp:nvSpPr>
        <dsp:cNvPr id="0" name=""/>
        <dsp:cNvSpPr/>
      </dsp:nvSpPr>
      <dsp:spPr>
        <a:xfrm>
          <a:off x="2458302" y="466770"/>
          <a:ext cx="2665451" cy="15468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75000"/>
                </a:schemeClr>
              </a:solidFill>
            </a:rPr>
            <a:t>Направления сотрудничества </a:t>
          </a:r>
          <a:endParaRPr lang="ru-RU" sz="18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2458302" y="466770"/>
        <a:ext cx="2665451" cy="1546848"/>
      </dsp:txXfrm>
    </dsp:sp>
    <dsp:sp modelId="{A809F727-C0DF-48A2-8ED6-D4C9067B5C48}">
      <dsp:nvSpPr>
        <dsp:cNvPr id="0" name=""/>
        <dsp:cNvSpPr/>
      </dsp:nvSpPr>
      <dsp:spPr>
        <a:xfrm>
          <a:off x="-144027" y="3067527"/>
          <a:ext cx="2826280" cy="2205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3983EE-730B-426A-B8E6-4CBDB71FD7ED}">
      <dsp:nvSpPr>
        <dsp:cNvPr id="0" name=""/>
        <dsp:cNvSpPr/>
      </dsp:nvSpPr>
      <dsp:spPr>
        <a:xfrm>
          <a:off x="226025" y="3419078"/>
          <a:ext cx="2826280" cy="22051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75000"/>
                </a:schemeClr>
              </a:solidFill>
            </a:rPr>
            <a:t>просвещение по вопросам психологии и педагогики </a:t>
          </a:r>
          <a:endParaRPr lang="ru-RU" sz="18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226025" y="3419078"/>
        <a:ext cx="2826280" cy="2205181"/>
      </dsp:txXfrm>
    </dsp:sp>
    <dsp:sp modelId="{DD3667B7-03F5-4F7D-A526-47716DCD2EBE}">
      <dsp:nvSpPr>
        <dsp:cNvPr id="0" name=""/>
        <dsp:cNvSpPr/>
      </dsp:nvSpPr>
      <dsp:spPr>
        <a:xfrm>
          <a:off x="3528402" y="3067527"/>
          <a:ext cx="3547563" cy="21475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0B5CD5-E525-495D-B8C1-F3E4498D2F36}">
      <dsp:nvSpPr>
        <dsp:cNvPr id="0" name=""/>
        <dsp:cNvSpPr/>
      </dsp:nvSpPr>
      <dsp:spPr>
        <a:xfrm>
          <a:off x="3898456" y="3419078"/>
          <a:ext cx="3547563" cy="21475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>
                  <a:lumMod val="75000"/>
                </a:schemeClr>
              </a:solidFill>
            </a:rPr>
            <a:t>формирование у родителей понимания принадлежности к школьному образовательно-воспитательному пространству</a:t>
          </a:r>
          <a:endParaRPr lang="ru-RU" sz="1800" b="1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3898456" y="3419078"/>
        <a:ext cx="3547563" cy="21475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9DE2FE3-8BFE-44D3-951D-64D56B375B5B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7B02489-28E9-4ACA-B16A-1BF141C59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052736"/>
            <a:ext cx="7772400" cy="216024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Целенаправленная работа по формированию духовно-нравственной личности студента.</a:t>
            </a:r>
            <a:r>
              <a:rPr lang="ru-RU" b="1" dirty="0"/>
              <a:t>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789040"/>
            <a:ext cx="4104456" cy="2351112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5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Слушатель </a:t>
            </a:r>
            <a: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курсов «</a:t>
            </a:r>
            <a:r>
              <a:rPr lang="ru-RU" sz="5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Духовно-нравственное развитие </a:t>
            </a:r>
            <a: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воспитание </a:t>
            </a:r>
            <a:r>
              <a:rPr lang="ru-RU" sz="5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учащихся  в </a:t>
            </a:r>
            <a: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образовательных учреждениях </a:t>
            </a:r>
            <a:r>
              <a:rPr lang="ru-RU" sz="5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НПО </a:t>
            </a:r>
            <a: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СПО»</a:t>
            </a:r>
          </a:p>
          <a:p>
            <a:pPr algn="l"/>
            <a:r>
              <a:rPr lang="ru-RU" sz="56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Литягина</a:t>
            </a:r>
            <a:r>
              <a:rPr lang="ru-RU" sz="5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Ирина Викторовна</a:t>
            </a:r>
          </a:p>
          <a:p>
            <a:pPr algn="l"/>
            <a: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</a:t>
            </a:r>
            <a: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НПО ПУ № 136 МО</a:t>
            </a:r>
          </a:p>
          <a:p>
            <a: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 старший преподаватель Зубова Е.И.</a:t>
            </a:r>
            <a: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</a:p>
          <a:p>
            <a:r>
              <a:rPr lang="ru-RU" sz="5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4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404664"/>
            <a:ext cx="7128792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Формы и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методы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духовно-нравственного воспитания на уроках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литературы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Обязательным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элементом на уроке является обращение к личному опыту детей и их размышлениям по обсуждаемой теме через моделирование жизненных ситуаций.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	Широко применяются литературные дискуссии, они помогают отличить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реальные и мнимые ценности, хорошие и плохие поступки, действия. </a:t>
            </a:r>
          </a:p>
          <a:p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Часто используются сочинения-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миниатюры, сочинения –рассуждения о нравственных понятиях : совесть, милосердие, сострадание,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благородство.</a:t>
            </a:r>
          </a:p>
          <a:p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Систематически применяется форма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обсуждения, ролевая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игра, уроки-исследования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, беседы,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семинары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	Планируется проведения конкурса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красноречия «Как слово ваше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отзовется» по таким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номинациям: «Родная земля», «Дар бессмертный – слово», «Земное счастье».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Очень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эффективны приемы 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нравственной активизации личности, в основе которых лежит запись своих мыслей в письменной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форме.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Выполняя задание, ученик остается наедине с листом бумаги, безмолвным собеседником, которому он поверяет свои мысли и чувства. К такому заданию можно относить незаконченное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предложение.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b="1" dirty="0" smtClean="0"/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700808"/>
            <a:ext cx="7498080" cy="323123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Цель </a:t>
            </a:r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внеурочной деятельности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создание условий для самоопределения и самореализации личности  ребенка  на основе свободного выбора, постижения духовно-нравственных ценностей и  культурных традиций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	Б.Т.Лихачёв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, утверждает, что, чем больше школьник вовлечён в систему целенаправленных воспитательно-обучающих отношений и деятельностей, тем больше у него шансов противостоять антиобщественным влияниям и развить в себе цельную личность со сформировавшимися ценностными ориентациями.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476672"/>
            <a:ext cx="7416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</a:rPr>
              <a:t>Духовно-нравственное воспитание и развитие подростков во внеурочной деятельности</a:t>
            </a:r>
            <a:endParaRPr lang="ru-RU" sz="2800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052736"/>
            <a:ext cx="7498080" cy="59046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1800" dirty="0" smtClean="0"/>
              <a:t>	</a:t>
            </a:r>
            <a:r>
              <a:rPr lang="ru-RU" sz="1800" b="1" dirty="0" smtClean="0"/>
              <a:t>Эта </a:t>
            </a:r>
            <a:r>
              <a:rPr lang="ru-RU" sz="1800" b="1" dirty="0" smtClean="0"/>
              <a:t>деятельность представляет собой систему диагностических, проектирующих, контрольно-аналитических действий, направленных на решение задач духовно-нравственного воспитания школьников</a:t>
            </a:r>
            <a:r>
              <a:rPr lang="ru-RU" sz="1800" b="1" dirty="0" smtClean="0"/>
              <a:t>.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	Внеурочная </a:t>
            </a:r>
            <a:r>
              <a:rPr lang="ru-RU" sz="1800" b="1" dirty="0" smtClean="0"/>
              <a:t>деятельность осуществляется с помощью входящих в нее следующих компонентов: традиционные коллективные  дела, планирование общих дел и праздников, фестивали, конкурсы разного уровня</a:t>
            </a:r>
            <a:r>
              <a:rPr lang="ru-RU" sz="1800" b="1" dirty="0" smtClean="0"/>
              <a:t>.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r>
              <a:rPr lang="ru-RU" sz="1800" b="1" dirty="0" smtClean="0"/>
              <a:t>	Внешкольные </a:t>
            </a:r>
            <a:r>
              <a:rPr lang="ru-RU" sz="1800" b="1" dirty="0" smtClean="0"/>
              <a:t>мероприятия: экскурсии, разнообразные десанты, сборы помощи, экологические, военно-патриотические мероприятия, полезные дела и т.д. — организуются в пределах целостного, социально-открытого образовательного пространства.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	</a:t>
            </a:r>
            <a:r>
              <a:rPr lang="ru-RU" sz="1800" b="1" dirty="0" smtClean="0"/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	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	</a:t>
            </a:r>
            <a:endParaRPr lang="ru-RU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404664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Содержание внеурочной деятельности по духовно нравственному воспитанию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772816"/>
            <a:ext cx="7498080" cy="323123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Основной педагогической единицей внешкольной деятельности является социальная практика — педагогически моделируемая в реальных условиях общественно-значимая задача, участие в решении которой формирует у педагогов и воспитанников социальную компетентность и опыт конструктивного гражданского поведения и морального выбора.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Необходимым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моментом в работе по духовно-нравственному воспитанию личности  является привлечение к ней родителей, руководителей кружков и секций, педагогов дополнительного образования и всех заинтересованных лиц.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	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Важную роль в формировании нравственных качеств личности учащихся играет самоуправление. Если ученик чувствует себя причастным к интересному и полезному делу, а не простым исполнителем чужих замыслов, идеи этого дела быстрее захватывают его, приобретают личностный смысл, становятся убеждениями.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/>
              <a:t>Мероприятия для реализации духовно-нравственного воспитания</a:t>
            </a:r>
            <a:endParaRPr lang="ru-RU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836712"/>
            <a:ext cx="72728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Концерт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для ветеранов Великой Отечественной войны и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труда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Беседы-размышления: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“Познаваем ли мир?”, 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Человек и его предназначение”,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Вечные истины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”,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 силах ли я искоренить зло в самом себе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?”.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Театрализованные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представления христианских и народных 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праздников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Праздник Покрова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”,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“Рождество Христово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”,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“Пасха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”,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«Святочные гуляния и гадания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»,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«Масленица» и др. );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Уроки благочестия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”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-   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пояснение значения таких понятий, как уважение, авторитет, почтение к старшему поколению на основе христианской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традиции.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67136" y="908720"/>
            <a:ext cx="77768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Литературно-музыкальная композиция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“Сострадание – основа всех нравственных побуждений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человека”.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Поэтическая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гостиная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“Красота спасёт мир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”.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Литературный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этюд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“Традиции моей семьи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”.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Деловые игры: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“Генеалогическое древо”,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Дружба или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любовь –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во сколько лет начинается взрослая жизнь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?!»,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“Аукцион человеческих качеств”,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“Я гражданин России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”.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Встреча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с представителями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внутренних органов правопорядка, представителей ФСКН, работников медицинских учреждений, наркологических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диспансеров.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Круглый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стол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 проблемам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экологии.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Беседа-экскурс 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в историю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“Для чего нужна символика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?”.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испут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«Кого вы назвали бы культурным человеком и почему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?».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Диалог-размышление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“Что такое патриотизм и гражданственность” и многое другое.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276872"/>
            <a:ext cx="74168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	Смысл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педагогического взаимодействия семьи и школы в создании условий для нормальной жизни ребёнка (комфортной, радостной, счастливой), для развития его индивидуальности в общем доме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Безусловно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, один классный руководитель с этой проблемой не в состоянии справиться, да и не нужно это делать одному. К психолого-педагогическому просвещению родителей необходимо привлекать специалистов различных направлений: врачей, юристов, психологов, социальных педагогов, представителей общественных организаций, учителей-предметников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/>
            <a:r>
              <a:rPr lang="ru-RU" b="1" dirty="0" smtClean="0"/>
              <a:t> </a:t>
            </a:r>
            <a:endParaRPr lang="ru-RU" b="1" dirty="0" smtClean="0"/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332656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2060"/>
                </a:solidFill>
              </a:rPr>
              <a:t>Взаимодействие семьи и образовательного учреждения  в вопросах духовно-нравственного воспитания подростка.</a:t>
            </a:r>
            <a:endParaRPr lang="ru-RU" sz="2400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403648" y="404664"/>
          <a:ext cx="7488832" cy="6568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132856"/>
            <a:ext cx="749808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404664"/>
            <a:ext cx="741682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5">
                    <a:lumMod val="75000"/>
                  </a:schemeClr>
                </a:solidFill>
              </a:rPr>
              <a:t>Трудности и проблемы: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-  утрата представлений о  пожизненной верности супругов и нерасторжимости брака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-  супружество, воспитание детей стали восприниматься как тяжкое и нежелательное бремя;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-  полностью разрушена иерархия семейных взаимоотношений, традиционный уклад семейной жизни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нарушены родовые и семейные связи между поколениями;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- катастрофическое падение социального престижа материнства и отцовства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снижение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рождаемости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не сформировано чувство ответственности перед семьей, обществом, нацией, государством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дети и подростки тяготятся пребыванием в родительском доме, заменяя семью "тусовкой" в компаниях сверстников.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276872"/>
            <a:ext cx="749808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	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63688" y="1556794"/>
          <a:ext cx="6456040" cy="45365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28020"/>
                <a:gridCol w="3228020"/>
              </a:tblGrid>
              <a:tr h="4684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Групповые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Индивидуальные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84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родительские собрания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консультации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84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конференции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беседы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84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вечера вопросов и ответов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посещения на дому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840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родительские университеты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  <a:tr h="219446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встречи родителей классов с администрацией школы, специалистами в различных областях знаний, с педагогическим коллективом.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55776" y="69269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Формы работы классных руководителей с родителями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476672"/>
            <a:ext cx="7498080" cy="5962992"/>
          </a:xfrm>
        </p:spPr>
        <p:txBody>
          <a:bodyPr>
            <a:noAutofit/>
          </a:bodyPr>
          <a:lstStyle/>
          <a:p>
            <a:r>
              <a:rPr lang="ru-RU" sz="2400" b="1" u="sng" dirty="0" smtClean="0"/>
              <a:t>Цель</a:t>
            </a:r>
            <a:r>
              <a:rPr lang="ru-RU" sz="2400" b="1" u="sng" dirty="0" smtClean="0"/>
              <a:t>:</a:t>
            </a: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2400" b="1" dirty="0" smtClean="0"/>
              <a:t>изучение системы духовно-нравственного воспитания в образовательном </a:t>
            </a:r>
            <a:r>
              <a:rPr lang="ru-RU" sz="2400" b="1" dirty="0" smtClean="0"/>
              <a:t>учреждении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u="sng" dirty="0" smtClean="0"/>
              <a:t>Задачи: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- изучение сущности и содержания духовно-нравственного образования</a:t>
            </a:r>
            <a:r>
              <a:rPr lang="ru-RU" sz="2400" b="1" dirty="0" smtClean="0"/>
              <a:t>;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-</a:t>
            </a:r>
            <a:r>
              <a:rPr lang="ru-RU" sz="2400" b="1" dirty="0" smtClean="0"/>
              <a:t>изучение особенностей  </a:t>
            </a:r>
            <a:r>
              <a:rPr lang="ru-RU" sz="2400" b="1" dirty="0" smtClean="0"/>
              <a:t>духовно-нравственного -воспитания на уроках</a:t>
            </a:r>
            <a:r>
              <a:rPr lang="ru-RU" sz="2400" b="1" dirty="0" smtClean="0"/>
              <a:t>;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-</a:t>
            </a:r>
            <a:r>
              <a:rPr lang="ru-RU" sz="2400" b="1" dirty="0" smtClean="0"/>
              <a:t>изучение системы </a:t>
            </a:r>
            <a:r>
              <a:rPr lang="ru-RU" sz="2400" b="1" dirty="0" smtClean="0"/>
              <a:t>духовно-нравственного развития во внеурочной деятельности</a:t>
            </a:r>
            <a:r>
              <a:rPr lang="ru-RU" sz="2400" b="1" dirty="0" smtClean="0"/>
              <a:t>;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-</a:t>
            </a:r>
            <a:r>
              <a:rPr lang="ru-RU" sz="2400" b="1" dirty="0" smtClean="0"/>
              <a:t>изучение форм </a:t>
            </a:r>
            <a:r>
              <a:rPr lang="ru-RU" sz="2400" b="1" dirty="0" smtClean="0"/>
              <a:t>и методов  взаимодействия семьи и образовательного учреждения в сфере духовно-нравственного воспитания подростка.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75656" y="404664"/>
          <a:ext cx="7080448" cy="571348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080448"/>
              </a:tblGrid>
              <a:tr h="8129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Формы  взаимодействия с родителями и детьми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16141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Формы познавательной деятельности: </a:t>
                      </a:r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смотры знаний, творческие отчёты по предметам, дни открытых уроков, недели наук 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1299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Формы трудовой деятельности: оформление кабинета, создание классной библиотеки, трудовой десант 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129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Формы досуга: праздники, концерты, спектакли, просмотр кинофильмов, соревнования, конкурсы, походы </a:t>
                      </a:r>
                    </a:p>
                    <a:p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1299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Формирование культуры принадлежности образовательному пространству школы: экскурсия по школе, праздники класса;</a:t>
                      </a:r>
                      <a:b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встреча с администрацией учебного заведения и социально - психологической службой; "Дни открытых дверей в классе";</a:t>
                      </a:r>
                      <a:b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выпуск собственной родительской газеты силами родителей и детей.</a:t>
                      </a:r>
                      <a:b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</a:b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</a:rPr>
              <a:t>Заключение</a:t>
            </a:r>
            <a:endParaRPr lang="ru-RU" sz="2800" b="1" u="sng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764704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Говорят, кто не думает о будущем, тот его и не имеет. Сегодня о будущем, так или иначе, думают все.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	Изменения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в социальной жизни нашей страны, перемены в области просвещения делают особенно актуальными проблемы духовности, морали, этики.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2852936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	Человек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не рождается богатым в духовном и нравственном смысле, поэтому и нужно внешнее воздействие преподавателей, родителей, всей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образовательной среды.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4221088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64305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	Восстанавливаются </a:t>
            </a:r>
            <a:r>
              <a:rPr lang="ru-RU" b="1" dirty="0" smtClean="0">
                <a:solidFill>
                  <a:srgbClr val="964305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важнейшая функция образовательного учреждения – воспитательно-образовательная, акценты в обучении переносятся с увеличения объема информации на познание, воспитание и развитие, призванные обеспечить формирование духовного мира человека, его приобщение к ценностям национальной и мировой культуры. </a:t>
            </a:r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260648"/>
            <a:ext cx="7344816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Традиционные подходы к нравственному образованию школьников в основном  выстраивались на передаче готового нравственного опыта. Перед учителями стоит проблема обогащения нравственного опыта учащихся путем внедрения более продуктивных педагогических технологий (системно-деятельный подход, личностно-ориентированный), способствующих актуализации собственной деятельности учащихся по решению поведенческих, этических и эстетических проблем в духовно-нравственной практике.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5">
                  <a:lumMod val="75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Необходим системный подход, программная форма организации и управления работы по социально-педагогической и духовно-нравственной поддержке семьи.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Система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внеурочной учебной деятельности рассматривается как неотъемлемый компонент образовательного процесса, позволяющего получить специальные научные и профессиональные знания, навыки, умения, придать процессу образования творческий характер, обуславливая его целостность и многомерность в русле концепции непрерывного образования.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212976"/>
            <a:ext cx="781236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b="1" dirty="0" smtClean="0"/>
              <a:t>«…Наиболее системно, последовательно и глубоко духовно-нравственное развитие и воспитание личности происходит в сфере общего образования, где развитие и воспитание обеспечено всем укладом школьной жизни».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                          </a:t>
            </a:r>
            <a:r>
              <a:rPr lang="ru-RU" sz="3100" b="1" dirty="0" smtClean="0"/>
              <a:t>                     </a:t>
            </a:r>
            <a:r>
              <a:rPr lang="ru-RU" sz="2000" b="1" dirty="0" smtClean="0"/>
              <a:t>«Концепция духовно­-нравственного                </a:t>
            </a:r>
            <a:br>
              <a:rPr lang="ru-RU" sz="2000" b="1" dirty="0" smtClean="0"/>
            </a:br>
            <a:r>
              <a:rPr lang="ru-RU" sz="2000" b="1" dirty="0" smtClean="0"/>
              <a:t>                          </a:t>
            </a:r>
            <a:r>
              <a:rPr lang="ru-RU" sz="2000" b="1" dirty="0" smtClean="0"/>
              <a:t>                                                 </a:t>
            </a:r>
            <a:r>
              <a:rPr lang="ru-RU" sz="2000" b="1" dirty="0" smtClean="0"/>
              <a:t>развития и воспитания личности </a:t>
            </a:r>
            <a:br>
              <a:rPr lang="ru-RU" sz="2000" b="1" dirty="0" smtClean="0"/>
            </a:br>
            <a:r>
              <a:rPr lang="ru-RU" sz="2000" b="1" dirty="0" smtClean="0"/>
              <a:t>                           </a:t>
            </a:r>
            <a:r>
              <a:rPr lang="ru-RU" sz="2000" b="1" dirty="0" smtClean="0"/>
              <a:t>                                                гражданина </a:t>
            </a:r>
            <a:r>
              <a:rPr lang="ru-RU" sz="2000" b="1" dirty="0" smtClean="0"/>
              <a:t>России»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</a:t>
            </a:r>
            <a:r>
              <a:rPr lang="ru-RU" sz="2000" b="1" dirty="0" smtClean="0"/>
              <a:t>                                                   </a:t>
            </a:r>
            <a:r>
              <a:rPr lang="ru-RU" sz="2000" b="1" dirty="0" smtClean="0"/>
              <a:t>А. Я. Данилюк, А. М. Кондаков, 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</a:t>
            </a:r>
            <a:r>
              <a:rPr lang="ru-RU" sz="2000" b="1" dirty="0" smtClean="0"/>
              <a:t>                                                  В</a:t>
            </a:r>
            <a:r>
              <a:rPr lang="ru-RU" sz="2000" b="1" dirty="0" smtClean="0"/>
              <a:t>. А. </a:t>
            </a:r>
            <a:r>
              <a:rPr lang="ru-RU" sz="2000" b="1" dirty="0" err="1" smtClean="0"/>
              <a:t>Тишков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700" b="1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ru-RU" sz="2700" b="1" dirty="0" smtClean="0">
                <a:solidFill>
                  <a:schemeClr val="accent5">
                    <a:lumMod val="75000"/>
                  </a:schemeClr>
                </a:solidFill>
              </a:rPr>
              <a:t>Из всех наук, которые должен знать человек, главнейшая есть наука о том, как жить, делая как можно меньше зла и как можно больше добра</a:t>
            </a:r>
            <a:r>
              <a:rPr lang="ru-RU" sz="2700" b="1" dirty="0" smtClean="0">
                <a:solidFill>
                  <a:schemeClr val="accent5">
                    <a:lumMod val="75000"/>
                  </a:schemeClr>
                </a:solidFill>
              </a:rPr>
              <a:t>».</a:t>
            </a:r>
            <a:br>
              <a:rPr lang="ru-RU" sz="27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7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                                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Л.Н. Толстой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749808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0"/>
            <a:ext cx="6984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Сущность духовно-нравственного воспитания и развития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.</a:t>
            </a:r>
          </a:p>
          <a:p>
            <a:pPr algn="ctr"/>
            <a:endParaRPr lang="ru-RU" sz="2800" b="1" u="sng" dirty="0" smtClean="0"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+mj-cs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Духовно-нравственное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воспитание представляет собой процесс организованного, целенаправленного как внешнего, так и внутреннего (эмоционально-сердечного) воздействия педагога на духовно-нравственную сферу личности, являющуюся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системообразующей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ее внутреннего мира.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3645024"/>
            <a:ext cx="7056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3">
                    <a:lumMod val="50000"/>
                  </a:schemeClr>
                </a:solidFill>
              </a:rPr>
              <a:t>Современный национальный воспитательный идеал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–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это высоконравственный, творческий, компетентный гражданин России, принимающий судьбу Отечества как свою личную, осознающий ответственность за настоящее и будущее своей страны, укоренённый в духовных и культурных традициях многонационального народа Российской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Федерации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403648" y="1124744"/>
          <a:ext cx="729647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043608" y="0"/>
          <a:ext cx="81003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786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u="sng" dirty="0" smtClean="0">
                <a:solidFill>
                  <a:srgbClr val="002060"/>
                </a:solidFill>
              </a:rPr>
              <a:t>Духовно-нравственное воспитание и развитие на уроках русского языка и литературы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700808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«Чему учатся люди? Люди учатся Знанию, люди учатся Памяти, люди учатся Совести. Это 3 предмета, которые необходимы в любой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школе».    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Ю.М. Лотман                                                                                                  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3520" y="3718679"/>
            <a:ext cx="43204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«Усваивая родной язык, ребенок усваивает не одни только слова, их сложения и видоизменения, но бесконечное множество понятий, воззрений на предметы, множество мыслей, чувств, художественных образов, логику и философию языка… Таков этот великий народный педагог – родное слово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».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       К.Д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Ушинский</a:t>
            </a:r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64533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Духовно-нравственные возможности урока русского              </a:t>
            </a:r>
            <a:br>
              <a:rPr lang="ru-RU" sz="2400" b="1" dirty="0" smtClean="0"/>
            </a:br>
            <a:r>
              <a:rPr lang="ru-RU" sz="2400" b="1" dirty="0" smtClean="0"/>
              <a:t>                                                   языка: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800" b="1" dirty="0" smtClean="0"/>
              <a:t>- привитие чувства любви к родному языку; </a:t>
            </a:r>
            <a:br>
              <a:rPr lang="ru-RU" sz="1800" b="1" dirty="0" smtClean="0"/>
            </a:br>
            <a:r>
              <a:rPr lang="ru-RU" sz="1800" b="1" dirty="0" smtClean="0"/>
              <a:t> - речевая культура личности;</a:t>
            </a:r>
            <a:br>
              <a:rPr lang="ru-RU" sz="1800" b="1" dirty="0" smtClean="0"/>
            </a:br>
            <a:r>
              <a:rPr lang="ru-RU" sz="1800" b="1" dirty="0" smtClean="0"/>
              <a:t> - соблюдение этических и коммуникативных норм; </a:t>
            </a:r>
            <a:br>
              <a:rPr lang="ru-RU" sz="1800" b="1" dirty="0" smtClean="0"/>
            </a:br>
            <a:r>
              <a:rPr lang="ru-RU" sz="1800" b="1" dirty="0" smtClean="0"/>
              <a:t> - бережное отношение к родному слову.</a:t>
            </a:r>
            <a:br>
              <a:rPr lang="ru-RU" sz="1800" b="1" dirty="0" smtClean="0"/>
            </a:br>
            <a:r>
              <a:rPr lang="ru-RU" sz="1800" b="1" dirty="0" smtClean="0"/>
              <a:t>                                     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                 Материал для использования:</a:t>
            </a:r>
            <a:br>
              <a:rPr lang="ru-RU" sz="2400" b="1" dirty="0" smtClean="0"/>
            </a:br>
            <a:r>
              <a:rPr lang="ru-RU" sz="1800" b="1" dirty="0" smtClean="0"/>
              <a:t>- небольшие предложения для разбора по русскому языку (Люди стали жить богаче, но беднее стала речь. Много на свете умных, да добрых мало);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-  </a:t>
            </a:r>
            <a:r>
              <a:rPr lang="ru-RU" sz="1800" b="1" dirty="0" smtClean="0"/>
              <a:t>пословицы и поговорки русского народа, фразеологизмы, крылатые выражения (Родная сторона – мать, чужая – мачеха; Родина – мать, умей за неё постоять; Своя земля и в горести мила; Глупа та птица, которой своё гнездо не мило); </a:t>
            </a:r>
            <a:br>
              <a:rPr lang="ru-RU" sz="1800" b="1" dirty="0" smtClean="0"/>
            </a:br>
            <a:r>
              <a:rPr lang="ru-RU" sz="1800" b="1" dirty="0" smtClean="0"/>
              <a:t> - исследовательская работа «Энциклопедия одного слова»;</a:t>
            </a:r>
            <a:br>
              <a:rPr lang="ru-RU" sz="1800" b="1" dirty="0" smtClean="0"/>
            </a:br>
            <a:r>
              <a:rPr lang="ru-RU" sz="1800" b="1" dirty="0" smtClean="0"/>
              <a:t> - дидактический материал по теме «Общие сведения о языке»;</a:t>
            </a:r>
            <a:br>
              <a:rPr lang="ru-RU" sz="1800" b="1" dirty="0" smtClean="0"/>
            </a:br>
            <a:r>
              <a:rPr lang="ru-RU" sz="1800" b="1" dirty="0" smtClean="0"/>
              <a:t> - упражнения, диктанты, изложения, сочинения  и др.</a:t>
            </a:r>
            <a:endParaRPr lang="ru-RU" sz="1800" b="1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Духовно-нравственные возможности русской литературы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1225689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Русская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литературы всегда отличалась необыкновенной чуткостью к решению нравственных вопросов. Русская классика – это проповедь человечности, добра и поиски путей, ведущих к нему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	Произведения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классической литературы прославляют веру народа, его нравственные силы, любовь к родной земле, глубокую человечность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	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 литературы немало образцов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патриотизма. Огромный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воспитательно-патриотический заряд несут книги о войне. В лучших произведениях о войне мы находим ключ к решению проблем сегодняшнего дня, прежде всего проблем нравственных.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	Вся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русская литература — о причудливом «пейзаже русской души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»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 драме души русского человека, где «дьявол с Богом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борется.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 сердечной тревоге русские философы и писатели искали те здоровые силы, которые могли бы спасти Россию.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	В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процессе восприятия художественного произведения ребёнок усваивает сложные мировоззренческие понятия о месте человека в жизни, о его целях и устремлениях, убеждается в правильности тех или иных решений, получает опыт нравственной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оценки.</a:t>
            </a: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289</TotalTime>
  <Words>736</Words>
  <Application>Microsoft Office PowerPoint</Application>
  <PresentationFormat>Экран (4:3)</PresentationFormat>
  <Paragraphs>142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Целенаправленная работа по формированию духовно-нравственной личности студента.   </vt:lpstr>
      <vt:lpstr>Цель:  изучение системы духовно-нравственного воспитания в образовательном учреждении  Задачи: - изучение сущности и содержания духовно-нравственного образования;  -изучение особенностей  духовно-нравственного -воспитания на уроках;  -изучение системы духовно-нравственного развития во внеурочной деятельности;  -изучение форм и методов  взаимодействия семьи и образовательного учреждения в сфере духовно-нравственного воспитания подростка. </vt:lpstr>
      <vt:lpstr> «…Наиболее системно, последовательно и глубоко духовно-нравственное развитие и воспитание личности происходит в сфере общего образования, где развитие и воспитание обеспечено всем укладом школьной жизни».                                                «Концепция духовно­-нравственного                                                                                            развития и воспитания личности                                                                             гражданина России»                                                                                      А. Я. Данилюк, А. М. Кондаков,                                                                                       В. А. Тишков    «Из всех наук, которые должен знать человек, главнейшая есть наука о том, как жить, делая как можно меньше зла и как можно больше добра».                                                                      Л.Н. Толстой:    </vt:lpstr>
      <vt:lpstr>  </vt:lpstr>
      <vt:lpstr>Слайд 5</vt:lpstr>
      <vt:lpstr>Слайд 6</vt:lpstr>
      <vt:lpstr>Духовно-нравственное воспитание и развитие на уроках русского языка и литературы  </vt:lpstr>
      <vt:lpstr>Духовно-нравственные возможности урока русского                                                                  языка: - привитие чувства любви к родному языку;   - речевая культура личности;  - соблюдение этических и коммуникативных норм;   - бережное отношение к родному слову.                                                                         Материал для использования: - небольшие предложения для разбора по русскому языку (Люди стали жить богаче, но беднее стала речь. Много на свете умных, да добрых мало);  -  пословицы и поговорки русского народа, фразеологизмы, крылатые выражения (Родная сторона – мать, чужая – мачеха; Родина – мать, умей за неё постоять; Своя земля и в горести мила; Глупа та птица, которой своё гнездо не мило);   - исследовательская работа «Энциклопедия одного слова»;  - дидактический материал по теме «Общие сведения о языке»;  - упражнения, диктанты, изложения, сочинения  и др.</vt:lpstr>
      <vt:lpstr>Духовно-нравственные возможности русской литературы</vt:lpstr>
      <vt:lpstr>Слайд 10</vt:lpstr>
      <vt:lpstr>            Цель внеурочной деятельности: создание условий для самоопределения и самореализации личности  ребенка  на основе свободного выбора, постижения духовно-нравственных ценностей и  культурных традиций.     Б.Т.Лихачёв, утверждает, что, чем больше школьник вовлечён в систему целенаправленных воспитательно-обучающих отношений и деятельностей, тем больше у него шансов противостоять антиобщественным влияниям и развить в себе цельную личность со сформировавшимися ценностными ориентациями.    </vt:lpstr>
      <vt:lpstr> Эта деятельность представляет собой систему диагностических, проектирующих, контрольно-аналитических действий, направленных на решение задач духовно-нравственного воспитания школьников.   Внеурочная деятельность осуществляется с помощью входящих в нее следующих компонентов: традиционные коллективные  дела, планирование общих дел и праздников, фестивали, конкурсы разного уровня.    Внешкольные мероприятия: экскурсии, разнообразные десанты, сборы помощи, экологические, военно-патриотические мероприятия, полезные дела и т.д. — организуются в пределах целостного, социально-открытого образовательного пространства.         </vt:lpstr>
      <vt:lpstr>   Основной педагогической единицей внешкольной деятельности является социальная практика — педагогически моделируемая в реальных условиях общественно-значимая задача, участие в решении которой формирует у педагогов и воспитанников социальную компетентность и опыт конструктивного гражданского поведения и морального выбора.     Необходимым моментом в работе по духовно-нравственному воспитанию личности  является привлечение к ней родителей, руководителей кружков и секций, педагогов дополнительного образования и всех заинтересованных лиц.      Важную роль в формировании нравственных качеств личности учащихся играет самоуправление. Если ученик чувствует себя причастным к интересному и полезному делу, а не простым исполнителем чужих замыслов, идеи этого дела быстрее захватывают его, приобретают личностный смысл, становятся убеждениями.  </vt:lpstr>
      <vt:lpstr>Мероприятия для реализации духовно-нравственного воспитания</vt:lpstr>
      <vt:lpstr>Слайд 15</vt:lpstr>
      <vt:lpstr>Слайд 16</vt:lpstr>
      <vt:lpstr>Слайд 17</vt:lpstr>
      <vt:lpstr> </vt:lpstr>
      <vt:lpstr> </vt:lpstr>
      <vt:lpstr>Слайд 20</vt:lpstr>
      <vt:lpstr>Заключение</vt:lpstr>
      <vt:lpstr>Слайд 22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Целенаправленная работа по формированию духовно-нравственной личности студента.</dc:title>
  <dc:creator>Рат</dc:creator>
  <cp:lastModifiedBy>Рат</cp:lastModifiedBy>
  <cp:revision>34</cp:revision>
  <dcterms:created xsi:type="dcterms:W3CDTF">2012-12-08T17:15:59Z</dcterms:created>
  <dcterms:modified xsi:type="dcterms:W3CDTF">2012-12-12T15:41:47Z</dcterms:modified>
</cp:coreProperties>
</file>