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8352928" cy="2232248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FFFF00"/>
                </a:solidFill>
              </a:rPr>
              <a:t>Всероссийский интеллектуальный конкурс «Китёнок</a:t>
            </a:r>
            <a:r>
              <a:rPr lang="ru-RU" sz="5400" b="1" dirty="0" smtClean="0">
                <a:solidFill>
                  <a:srgbClr val="FFFF00"/>
                </a:solidFill>
              </a:rPr>
              <a:t>».</a:t>
            </a:r>
            <a:br>
              <a:rPr lang="ru-RU" sz="5400" b="1" dirty="0" smtClean="0">
                <a:solidFill>
                  <a:srgbClr val="FFFF00"/>
                </a:solidFill>
              </a:rPr>
            </a:br>
            <a:r>
              <a:rPr lang="ru-RU" sz="5400" b="1" dirty="0" smtClean="0">
                <a:solidFill>
                  <a:srgbClr val="FFFF00"/>
                </a:solidFill>
              </a:rPr>
              <a:t>Победители </a:t>
            </a:r>
            <a:br>
              <a:rPr lang="ru-RU" sz="5400" b="1" dirty="0" smtClean="0">
                <a:solidFill>
                  <a:srgbClr val="FFFF00"/>
                </a:solidFill>
              </a:rPr>
            </a:br>
            <a:r>
              <a:rPr lang="ru-RU" sz="5400" b="1" dirty="0" smtClean="0">
                <a:solidFill>
                  <a:srgbClr val="FFFF00"/>
                </a:solidFill>
              </a:rPr>
              <a:t>в 1 «А» классе.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509120"/>
            <a:ext cx="6400800" cy="17526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Классный руководитель: </a:t>
            </a:r>
          </a:p>
          <a:p>
            <a:r>
              <a:rPr lang="ru-RU" sz="4000" b="1" dirty="0" smtClean="0">
                <a:solidFill>
                  <a:srgbClr val="FFFF00"/>
                </a:solidFill>
              </a:rPr>
              <a:t>Краснова И.Я.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016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Всероссийский интеллектуальный конкурс «Китёнок»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628800"/>
            <a:ext cx="7499176" cy="5040560"/>
          </a:xfrm>
        </p:spPr>
      </p:pic>
    </p:spTree>
    <p:extLst>
      <p:ext uri="{BB962C8B-B14F-4D97-AF65-F5344CB8AC3E}">
        <p14:creationId xmlns:p14="http://schemas.microsoft.com/office/powerpoint/2010/main" val="1600911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Всероссийский интеллектуальный конкурс «Китёнок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00200"/>
            <a:ext cx="8064896" cy="4525963"/>
          </a:xfrm>
        </p:spPr>
      </p:pic>
    </p:spTree>
    <p:extLst>
      <p:ext uri="{BB962C8B-B14F-4D97-AF65-F5344CB8AC3E}">
        <p14:creationId xmlns:p14="http://schemas.microsoft.com/office/powerpoint/2010/main" val="1685328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Всероссийский интеллектуальный конкурс «Китёнок»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1130337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Всероссийский интеллектуальный конкурс «Китёнок»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3742718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Всероссийский интеллектуальный конкурс «Китёнок»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3730462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Всероссийский интеллектуальный конкурс «Китёнок»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2884833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Всероссийский интеллектуальный конкурс «Китёнок»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84784"/>
            <a:ext cx="7427168" cy="4968552"/>
          </a:xfrm>
        </p:spPr>
      </p:pic>
    </p:spTree>
    <p:extLst>
      <p:ext uri="{BB962C8B-B14F-4D97-AF65-F5344CB8AC3E}">
        <p14:creationId xmlns:p14="http://schemas.microsoft.com/office/powerpoint/2010/main" val="1317311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Всероссийский интеллектуальный конкурс «Китёнок»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pPr algn="ctr"/>
            <a:endParaRPr lang="ru-RU" sz="60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6000" b="1" dirty="0" smtClean="0">
                <a:solidFill>
                  <a:srgbClr val="FFFF00"/>
                </a:solidFill>
              </a:rPr>
              <a:t>МЫ ПОБЕДИТЕЛИ!!!</a:t>
            </a:r>
            <a:endParaRPr lang="ru-RU" sz="6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1490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Всероссийский интеллектуальный конкурс «Китёнок». Победители  в 1 «А» классе.</vt:lpstr>
      <vt:lpstr>Всероссийский интеллектуальный конкурс «Китёнок»</vt:lpstr>
      <vt:lpstr>Всероссийский интеллектуальный конкурс «Китёнок».</vt:lpstr>
      <vt:lpstr>Всероссийский интеллектуальный конкурс «Китёнок»</vt:lpstr>
      <vt:lpstr>Всероссийский интеллектуальный конкурс «Китёнок»</vt:lpstr>
      <vt:lpstr>Всероссийский интеллектуальный конкурс «Китёнок»</vt:lpstr>
      <vt:lpstr>Всероссийский интеллектуальный конкурс «Китёнок»</vt:lpstr>
      <vt:lpstr>Всероссийский интеллектуальный конкурс «Китёнок»</vt:lpstr>
      <vt:lpstr>Всероссийский интеллектуальный конкурс «Китёнок»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Всероссийский интеллектуальный конкурс «Китёнок». Победители  в 1 «А» классе.</dc:title>
  <dc:creator>Ирина</dc:creator>
  <cp:lastModifiedBy>Ирина</cp:lastModifiedBy>
  <cp:revision>2</cp:revision>
  <dcterms:created xsi:type="dcterms:W3CDTF">2014-01-21T12:13:12Z</dcterms:created>
  <dcterms:modified xsi:type="dcterms:W3CDTF">2014-01-21T12:23:59Z</dcterms:modified>
</cp:coreProperties>
</file>