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D00F5FC-F76E-45FB-ABAC-320EE2D90ACB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ADB62CE-EDBD-4A6D-958A-7BCD04F79A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0F5FC-F76E-45FB-ABAC-320EE2D90ACB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62CE-EDBD-4A6D-958A-7BCD04F79A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0F5FC-F76E-45FB-ABAC-320EE2D90ACB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62CE-EDBD-4A6D-958A-7BCD04F79A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D00F5FC-F76E-45FB-ABAC-320EE2D90ACB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ADB62CE-EDBD-4A6D-958A-7BCD04F79A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D00F5FC-F76E-45FB-ABAC-320EE2D90ACB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ADB62CE-EDBD-4A6D-958A-7BCD04F79A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0F5FC-F76E-45FB-ABAC-320EE2D90ACB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62CE-EDBD-4A6D-958A-7BCD04F79A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0F5FC-F76E-45FB-ABAC-320EE2D90ACB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62CE-EDBD-4A6D-958A-7BCD04F79A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D00F5FC-F76E-45FB-ABAC-320EE2D90ACB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ADB62CE-EDBD-4A6D-958A-7BCD04F79A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0F5FC-F76E-45FB-ABAC-320EE2D90ACB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62CE-EDBD-4A6D-958A-7BCD04F79A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D00F5FC-F76E-45FB-ABAC-320EE2D90ACB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ADB62CE-EDBD-4A6D-958A-7BCD04F79A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D00F5FC-F76E-45FB-ABAC-320EE2D90ACB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ADB62CE-EDBD-4A6D-958A-7BCD04F79A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D00F5FC-F76E-45FB-ABAC-320EE2D90ACB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ADB62CE-EDBD-4A6D-958A-7BCD04F79A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Конфетки</a:t>
            </a:r>
            <a:r>
              <a:rPr lang="ru-RU" sz="8000" dirty="0" smtClean="0"/>
              <a:t> </a:t>
            </a:r>
            <a:r>
              <a:rPr lang="ru-RU" sz="8000" b="1" i="1" dirty="0" smtClean="0">
                <a:solidFill>
                  <a:srgbClr val="FF0000"/>
                </a:solidFill>
              </a:rPr>
              <a:t>«Сюрприз»</a:t>
            </a:r>
            <a:endParaRPr lang="ru-RU" sz="80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20" name="Picture 4" descr="http://im5-tub-ru.yandex.net/i?id=154392126-3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8530519" cy="57899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645024"/>
            <a:ext cx="7467600" cy="2016224"/>
          </a:xfrm>
        </p:spPr>
        <p:txBody>
          <a:bodyPr>
            <a:noAutofit/>
          </a:bodyPr>
          <a:lstStyle/>
          <a:p>
            <a:r>
              <a:rPr lang="ru-RU" sz="4800" dirty="0" smtClean="0"/>
              <a:t>Это блюдо низкокалорийное и очень полезное, так как в сухофруктах содержится много витаминов  и микроэлементов.</a:t>
            </a:r>
            <a:endParaRPr lang="ru-RU" sz="4800" dirty="0"/>
          </a:p>
        </p:txBody>
      </p:sp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420888"/>
            <a:ext cx="6336704" cy="3960440"/>
          </a:xfrm>
        </p:spPr>
        <p:txBody>
          <a:bodyPr>
            <a:normAutofit/>
          </a:bodyPr>
          <a:lstStyle/>
          <a:p>
            <a:pPr algn="just"/>
            <a:r>
              <a:rPr lang="ru-RU" b="1" dirty="0"/>
              <a:t>С</a:t>
            </a:r>
            <a:r>
              <a:rPr lang="ru-RU" b="1" dirty="0" smtClean="0"/>
              <a:t>остав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морковь 2шт.,</a:t>
            </a:r>
            <a:br>
              <a:rPr lang="ru-RU" dirty="0" smtClean="0"/>
            </a:br>
            <a:r>
              <a:rPr lang="ru-RU" dirty="0" smtClean="0"/>
              <a:t> курага 150г.,</a:t>
            </a:r>
            <a:br>
              <a:rPr lang="ru-RU" dirty="0" smtClean="0"/>
            </a:br>
            <a:r>
              <a:rPr lang="ru-RU" dirty="0" smtClean="0"/>
              <a:t> чернослив 150г., </a:t>
            </a:r>
            <a:br>
              <a:rPr lang="ru-RU" dirty="0" smtClean="0"/>
            </a:br>
            <a:r>
              <a:rPr lang="ru-RU" dirty="0" smtClean="0"/>
              <a:t>финики 150г., </a:t>
            </a:r>
            <a:br>
              <a:rPr lang="ru-RU" dirty="0" smtClean="0"/>
            </a:br>
            <a:r>
              <a:rPr lang="ru-RU" dirty="0" smtClean="0"/>
              <a:t>мёд 1ст.ложка, </a:t>
            </a:r>
            <a:br>
              <a:rPr lang="ru-RU" dirty="0" smtClean="0"/>
            </a:br>
            <a:r>
              <a:rPr lang="ru-RU" dirty="0" smtClean="0"/>
              <a:t>стружка кокоса                         50г. </a:t>
            </a:r>
            <a:endParaRPr lang="ru-RU" dirty="0"/>
          </a:p>
        </p:txBody>
      </p:sp>
    </p:spTree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7467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5300" dirty="0" smtClean="0"/>
              <a:t>Морковь отварить и очистить от кожуры</a:t>
            </a:r>
            <a:endParaRPr lang="ru-RU" sz="5300" dirty="0"/>
          </a:p>
        </p:txBody>
      </p:sp>
      <p:pic>
        <p:nvPicPr>
          <p:cNvPr id="2050" name="Picture 2" descr="C:\Users\Алекс\Desktop\Катины презентации\DSCN06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36912"/>
            <a:ext cx="3663618" cy="3240359"/>
          </a:xfrm>
          <a:prstGeom prst="rect">
            <a:avLst/>
          </a:prstGeom>
          <a:noFill/>
        </p:spPr>
      </p:pic>
      <p:pic>
        <p:nvPicPr>
          <p:cNvPr id="2051" name="Picture 3" descr="C:\Users\Алекс\Desktop\Катины презентации\DSCN06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564904"/>
            <a:ext cx="3852935" cy="32700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Промыть сухофрукты</a:t>
            </a:r>
            <a:endParaRPr lang="ru-RU" sz="5400" dirty="0"/>
          </a:p>
        </p:txBody>
      </p:sp>
      <p:pic>
        <p:nvPicPr>
          <p:cNvPr id="3074" name="Picture 2" descr="C:\Users\Алекс\Desktop\Катины презентации\DSCN06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628800"/>
            <a:ext cx="5334209" cy="49685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Финики очистить от косточек</a:t>
            </a:r>
            <a:endParaRPr lang="ru-RU" sz="4400" dirty="0"/>
          </a:p>
        </p:txBody>
      </p:sp>
      <p:pic>
        <p:nvPicPr>
          <p:cNvPr id="4098" name="Picture 2" descr="C:\Users\Алекс\Desktop\Катины презентации\DSCN06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276872"/>
            <a:ext cx="5832648" cy="403435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Курагу залить кипятком  и оставить до размягчения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28800"/>
            <a:ext cx="6229930" cy="467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Сухофрукты и морковь измельчить. Добавить мёд.</a:t>
            </a:r>
            <a:endParaRPr lang="ru-RU" dirty="0"/>
          </a:p>
        </p:txBody>
      </p:sp>
      <p:pic>
        <p:nvPicPr>
          <p:cNvPr id="6146" name="Picture 2" descr="C:\Users\Алекс\Desktop\Катины презентации\DSCN06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6564495" cy="49239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Обваливать в кокосовой стружке по ложке смеси</a:t>
            </a:r>
            <a:endParaRPr lang="ru-RU" dirty="0"/>
          </a:p>
        </p:txBody>
      </p:sp>
      <p:pic>
        <p:nvPicPr>
          <p:cNvPr id="7170" name="Picture 2" descr="C:\Users\Алекс\Desktop\Катины презентации\DSCN0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068960"/>
            <a:ext cx="4392488" cy="3294738"/>
          </a:xfrm>
          <a:prstGeom prst="rect">
            <a:avLst/>
          </a:prstGeom>
          <a:noFill/>
        </p:spPr>
      </p:pic>
      <p:pic>
        <p:nvPicPr>
          <p:cNvPr id="7171" name="Picture 3" descr="C:\Users\Алекс\Desktop\Катины презентации\DSCN07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7" y="3068960"/>
            <a:ext cx="3672408" cy="32403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Охладите готовое блюдо</a:t>
            </a:r>
            <a:endParaRPr lang="ru-RU" dirty="0"/>
          </a:p>
        </p:txBody>
      </p:sp>
      <p:pic>
        <p:nvPicPr>
          <p:cNvPr id="8194" name="Picture 2" descr="C:\Users\Алекс\Desktop\Катины презентации\DSCN07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16832"/>
            <a:ext cx="5760640" cy="43209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88</TotalTime>
  <Words>54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Конфетки «Сюрприз»</vt:lpstr>
      <vt:lpstr>Состав: морковь 2шт.,  курага 150г.,  чернослив 150г.,  финики 150г.,  мёд 1ст.ложка,  стружка кокоса                         50г. </vt:lpstr>
      <vt:lpstr>     Морковь отварить и очистить от кожуры</vt:lpstr>
      <vt:lpstr>Промыть сухофрукты</vt:lpstr>
      <vt:lpstr>Финики очистить от косточек</vt:lpstr>
      <vt:lpstr>Курагу залить кипятком  и оставить до размягчения </vt:lpstr>
      <vt:lpstr>Сухофрукты и морковь измельчить. Добавить мёд.</vt:lpstr>
      <vt:lpstr>Обваливать в кокосовой стружке по ложке смеси</vt:lpstr>
      <vt:lpstr>Охладите готовое блюдо</vt:lpstr>
      <vt:lpstr>Слайд 10</vt:lpstr>
      <vt:lpstr>Это блюдо низкокалорийное и очень полезное, так как в сухофруктах содержится много витаминов  и микроэлементов.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Конфетки «Сюрприс»</dc:title>
  <dc:creator>Алекс</dc:creator>
  <cp:lastModifiedBy>Алекс</cp:lastModifiedBy>
  <cp:revision>10</cp:revision>
  <dcterms:created xsi:type="dcterms:W3CDTF">2014-01-22T15:42:16Z</dcterms:created>
  <dcterms:modified xsi:type="dcterms:W3CDTF">2014-01-22T18:17:25Z</dcterms:modified>
</cp:coreProperties>
</file>