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62" r:id="rId6"/>
    <p:sldId id="258" r:id="rId7"/>
    <p:sldId id="259" r:id="rId8"/>
    <p:sldId id="260" r:id="rId9"/>
    <p:sldId id="261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8012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0846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67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7577A-8472-469F-8F08-EB1D9BF55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3446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0B01B-7450-4B15-A8AE-9C9C6E8D51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4012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B446E-C210-4B98-A42D-BAA953488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14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BF380-E687-4B19-B724-0666D1FA5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211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302CE-4F4A-41CA-8BF2-21A35BDCD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3653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0E160-ECBA-47BD-BA72-6999ECD75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620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2803D-3947-49AD-8163-0D624E3BE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1726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D5713-36F3-4D3C-9F97-16F005F4C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226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58633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DEAA9-1B63-4FA2-A6A7-6AC0E0810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309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01FB-57EE-46A3-9B9E-2E263DA73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0381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F6F78-02B0-46FB-AB88-D1B3618BB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8172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36247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093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14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493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99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184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173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5AA1E17-E67E-4901-8930-461C7E0F2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9EE4C7-062E-42E9-B13D-3851CEE33911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52D0FC-ED4D-405F-B124-4461AE83468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24936" cy="147002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ial Black" panose="020B0A04020102020204" pitchFamily="34" charset="0"/>
              </a:rPr>
              <a:t>Мое увлечение: </a:t>
            </a:r>
            <a:br>
              <a:rPr lang="ru-RU" sz="3600" b="1" dirty="0" smtClean="0">
                <a:latin typeface="Arial Black" panose="020B0A04020102020204" pitchFamily="34" charset="0"/>
              </a:rPr>
            </a:br>
            <a:r>
              <a:rPr lang="ru-RU" sz="3600" b="1" dirty="0" smtClean="0">
                <a:latin typeface="Arial Black" panose="020B0A04020102020204" pitchFamily="34" charset="0"/>
              </a:rPr>
              <a:t>«Животный мир  планеты Земля»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">
            <a:off x="1161355" y="1890563"/>
            <a:ext cx="2560320" cy="1706880"/>
          </a:xfrm>
          <a:prstGeom prst="rect">
            <a:avLst/>
          </a:prstGeom>
          <a:ln w="60325">
            <a:solidFill>
              <a:schemeClr val="bg2">
                <a:lumMod val="40000"/>
                <a:lumOff val="6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-480000">
            <a:off x="5016362" y="2239679"/>
            <a:ext cx="2286000" cy="1371600"/>
          </a:xfrm>
          <a:prstGeom prst="rect">
            <a:avLst/>
          </a:prstGeom>
          <a:ln w="63500">
            <a:solidFill>
              <a:schemeClr val="bg2">
                <a:lumMod val="40000"/>
                <a:lumOff val="6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-480000">
            <a:off x="5354698" y="3921378"/>
            <a:ext cx="2844800" cy="2133600"/>
          </a:xfrm>
          <a:prstGeom prst="rect">
            <a:avLst/>
          </a:prstGeom>
          <a:ln w="63500">
            <a:solidFill>
              <a:schemeClr val="bg2">
                <a:lumMod val="40000"/>
                <a:lumOff val="6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80000">
            <a:off x="1214249" y="4029517"/>
            <a:ext cx="2540000" cy="1701800"/>
          </a:xfrm>
          <a:prstGeom prst="rect">
            <a:avLst/>
          </a:prstGeom>
          <a:ln w="63500">
            <a:solidFill>
              <a:schemeClr val="bg2">
                <a:lumMod val="40000"/>
                <a:lumOff val="6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441484" y="6309320"/>
            <a:ext cx="6653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Презентация Смирнова Ильи, 1 «А» класс </a:t>
            </a:r>
            <a:r>
              <a:rPr lang="ru-RU" sz="2000" b="1" dirty="0" smtClean="0">
                <a:latin typeface="+mj-lt"/>
              </a:rPr>
              <a:t>ГБОУ СОШ </a:t>
            </a:r>
            <a:r>
              <a:rPr lang="ru-RU" sz="2000" b="1" dirty="0" smtClean="0">
                <a:latin typeface="+mj-lt"/>
              </a:rPr>
              <a:t>№49</a:t>
            </a:r>
            <a:endParaRPr lang="ru-RU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448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4005064"/>
            <a:ext cx="880863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Мое главное увлечение – это животные планеты</a:t>
            </a:r>
          </a:p>
          <a:p>
            <a:r>
              <a:rPr lang="ru-RU" sz="3200" dirty="0" smtClean="0">
                <a:latin typeface="+mj-lt"/>
              </a:rPr>
              <a:t> Земля. Я интересуюсь  и вымершими</a:t>
            </a:r>
          </a:p>
          <a:p>
            <a:r>
              <a:rPr lang="ru-RU" sz="3200" dirty="0" smtClean="0">
                <a:latin typeface="+mj-lt"/>
              </a:rPr>
              <a:t> животными – динозаврами и другими ящерами.</a:t>
            </a:r>
          </a:p>
          <a:p>
            <a:r>
              <a:rPr lang="ru-RU" sz="3200" dirty="0" smtClean="0">
                <a:latin typeface="+mj-lt"/>
              </a:rPr>
              <a:t> Мне  интересные все животные, птицы и рыбы,</a:t>
            </a:r>
          </a:p>
          <a:p>
            <a:r>
              <a:rPr lang="ru-RU" sz="3200" dirty="0" smtClean="0">
                <a:latin typeface="+mj-lt"/>
              </a:rPr>
              <a:t> обитающие на Земле  в наши дни.</a:t>
            </a:r>
            <a:endParaRPr lang="ru-RU" sz="3200" dirty="0"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416823"/>
            <a:ext cx="3048000" cy="2286000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1914978"/>
            <a:ext cx="2667000" cy="2066925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1327" y="1845448"/>
            <a:ext cx="1905000" cy="1428750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7279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8424936" cy="1470025"/>
          </a:xfrm>
        </p:spPr>
        <p:txBody>
          <a:bodyPr>
            <a:noAutofit/>
          </a:bodyPr>
          <a:lstStyle/>
          <a:p>
            <a:pPr algn="ctr"/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310" y="980728"/>
            <a:ext cx="5941162" cy="3963010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51520" y="5157192"/>
            <a:ext cx="91690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У меня дома есть много фигурок динозавров,</a:t>
            </a:r>
          </a:p>
          <a:p>
            <a:r>
              <a:rPr lang="ru-RU" sz="3200" dirty="0" smtClean="0">
                <a:latin typeface="+mj-lt"/>
              </a:rPr>
              <a:t>птиц, рыб, рептилий и всяких разнообразных </a:t>
            </a:r>
          </a:p>
          <a:p>
            <a:r>
              <a:rPr lang="ru-RU" sz="3200" dirty="0" smtClean="0">
                <a:latin typeface="+mj-lt"/>
              </a:rPr>
              <a:t>животных.  Я их коллекционирую и играю с ними.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93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8424936" cy="1470025"/>
          </a:xfrm>
        </p:spPr>
        <p:txBody>
          <a:bodyPr>
            <a:noAutofit/>
          </a:bodyPr>
          <a:lstStyle/>
          <a:p>
            <a:pPr algn="ctr"/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548680"/>
            <a:ext cx="5941162" cy="3963010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69984" y="4725144"/>
            <a:ext cx="852316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У меня есть множество книг и фильмов про</a:t>
            </a:r>
          </a:p>
          <a:p>
            <a:r>
              <a:rPr lang="ru-RU" sz="3200" dirty="0" smtClean="0">
                <a:latin typeface="+mj-lt"/>
              </a:rPr>
              <a:t>животных и рыб разных видов,  разных мест</a:t>
            </a:r>
          </a:p>
          <a:p>
            <a:r>
              <a:rPr lang="ru-RU" sz="3200" dirty="0" smtClean="0">
                <a:latin typeface="+mj-lt"/>
              </a:rPr>
              <a:t> обитания  и разных времен. Я с удовольствием</a:t>
            </a:r>
          </a:p>
          <a:p>
            <a:r>
              <a:rPr lang="ru-RU" sz="3200" dirty="0" smtClean="0">
                <a:latin typeface="+mj-lt"/>
              </a:rPr>
              <a:t> их читаю и смотрю.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58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233" y="892366"/>
            <a:ext cx="2735719" cy="4114800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-5400000">
            <a:off x="4474840" y="933872"/>
            <a:ext cx="3657600" cy="2743200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4568" y="5229200"/>
            <a:ext cx="89294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Я люблю наблюдать за животными. Например,</a:t>
            </a:r>
          </a:p>
          <a:p>
            <a:r>
              <a:rPr lang="ru-RU" sz="3200" dirty="0">
                <a:latin typeface="+mj-lt"/>
              </a:rPr>
              <a:t>я</a:t>
            </a:r>
            <a:r>
              <a:rPr lang="ru-RU" sz="3200" dirty="0" smtClean="0">
                <a:latin typeface="+mj-lt"/>
              </a:rPr>
              <a:t> был на море и купался в лагуне с дельфинами.</a:t>
            </a:r>
          </a:p>
          <a:p>
            <a:r>
              <a:rPr lang="ru-RU" sz="3200" dirty="0" smtClean="0">
                <a:latin typeface="+mj-lt"/>
              </a:rPr>
              <a:t>Еще я посетил много зоопарков в разных странах.</a:t>
            </a:r>
            <a:endParaRPr lang="ru-RU" sz="32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8074" y="4299280"/>
            <a:ext cx="4188583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+mj-lt"/>
              </a:rPr>
              <a:t>В зоопарке города Токио (Япония). </a:t>
            </a:r>
          </a:p>
          <a:p>
            <a:r>
              <a:rPr lang="ru-RU" sz="2000" dirty="0" smtClean="0">
                <a:latin typeface="+mj-lt"/>
              </a:rPr>
              <a:t>Там я видел редкую большую панду.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03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8424936" cy="1470025"/>
          </a:xfrm>
        </p:spPr>
        <p:txBody>
          <a:bodyPr>
            <a:noAutofit/>
          </a:bodyPr>
          <a:lstStyle/>
          <a:p>
            <a:pPr algn="ctr"/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0191" y="908720"/>
            <a:ext cx="6400800" cy="4268170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41430" y="5261582"/>
            <a:ext cx="89205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Я вместе со своей семьей побывал в заповеднике</a:t>
            </a:r>
          </a:p>
          <a:p>
            <a:r>
              <a:rPr lang="ru-RU" sz="3200" dirty="0">
                <a:latin typeface="+mj-lt"/>
              </a:rPr>
              <a:t>д</a:t>
            </a:r>
            <a:r>
              <a:rPr lang="ru-RU" sz="3200" dirty="0" smtClean="0">
                <a:latin typeface="+mj-lt"/>
              </a:rPr>
              <a:t>ля черепах. Там я кормил черепах с рук и даже </a:t>
            </a:r>
          </a:p>
          <a:p>
            <a:r>
              <a:rPr lang="ru-RU" sz="3200" dirty="0" smtClean="0">
                <a:latin typeface="+mj-lt"/>
              </a:rPr>
              <a:t>сидел на них. На фото </a:t>
            </a:r>
            <a:r>
              <a:rPr lang="ru-RU" sz="3200" smtClean="0">
                <a:latin typeface="+mj-lt"/>
              </a:rPr>
              <a:t>на Сейшельских островах.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080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8424936" cy="1470025"/>
          </a:xfrm>
        </p:spPr>
        <p:txBody>
          <a:bodyPr>
            <a:noAutofit/>
          </a:bodyPr>
          <a:lstStyle/>
          <a:p>
            <a:pPr algn="ctr"/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9792" y="828964"/>
            <a:ext cx="5830131" cy="3884953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94217" y="4869160"/>
            <a:ext cx="82680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Здесь я начинаю знакомиться с дикими</a:t>
            </a:r>
          </a:p>
          <a:p>
            <a:r>
              <a:rPr lang="ru-RU" sz="3200" dirty="0" smtClean="0">
                <a:latin typeface="+mj-lt"/>
              </a:rPr>
              <a:t>животными. Эта ящерица запрыгнула на мою</a:t>
            </a:r>
          </a:p>
          <a:p>
            <a:r>
              <a:rPr lang="ru-RU" sz="3200" dirty="0">
                <a:latin typeface="+mj-lt"/>
              </a:rPr>
              <a:t>р</a:t>
            </a:r>
            <a:r>
              <a:rPr lang="ru-RU" sz="3200" dirty="0" smtClean="0">
                <a:latin typeface="+mj-lt"/>
              </a:rPr>
              <a:t>уку, когда я загорал около бассейна на море.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7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7164" y="260648"/>
            <a:ext cx="5401056" cy="3602736"/>
          </a:xfrm>
          <a:prstGeom prst="rect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1518" y="4077072"/>
            <a:ext cx="8572347" cy="26776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+mj-lt"/>
              </a:rPr>
              <a:t>Я хочу рассказать о своем любимом динозавре –  СПИНОЗАВРЕ.</a:t>
            </a:r>
          </a:p>
          <a:p>
            <a:r>
              <a:rPr lang="ru-RU" sz="2400" dirty="0" err="1" smtClean="0">
                <a:latin typeface="+mj-lt"/>
              </a:rPr>
              <a:t>Спинозавр</a:t>
            </a:r>
            <a:r>
              <a:rPr lang="ru-RU" sz="2400" dirty="0" smtClean="0">
                <a:latin typeface="+mj-lt"/>
              </a:rPr>
              <a:t> -  самый крупный из </a:t>
            </a:r>
            <a:r>
              <a:rPr lang="ru-RU" sz="2400" dirty="0">
                <a:latin typeface="+mj-lt"/>
              </a:rPr>
              <a:t>х</a:t>
            </a:r>
            <a:r>
              <a:rPr lang="ru-RU" sz="2400" dirty="0" smtClean="0">
                <a:latin typeface="+mj-lt"/>
              </a:rPr>
              <a:t>ищников. Он достигал длины</a:t>
            </a:r>
          </a:p>
          <a:p>
            <a:r>
              <a:rPr lang="ru-RU" sz="2400" dirty="0" smtClean="0">
                <a:latin typeface="+mj-lt"/>
              </a:rPr>
              <a:t>в 11 метров. Питался </a:t>
            </a:r>
            <a:r>
              <a:rPr lang="ru-RU" sz="2400" dirty="0" err="1" smtClean="0">
                <a:latin typeface="+mj-lt"/>
              </a:rPr>
              <a:t>спинозавр</a:t>
            </a:r>
            <a:r>
              <a:rPr lang="ru-RU" sz="2400" dirty="0" smtClean="0">
                <a:latin typeface="+mj-lt"/>
              </a:rPr>
              <a:t> другими динозаврами, </a:t>
            </a:r>
          </a:p>
          <a:p>
            <a:r>
              <a:rPr lang="ru-RU" sz="2400" dirty="0" smtClean="0">
                <a:latin typeface="+mj-lt"/>
              </a:rPr>
              <a:t>на которых охотился. У него есть на спине гребень, которым </a:t>
            </a:r>
          </a:p>
          <a:p>
            <a:r>
              <a:rPr lang="ru-RU" sz="2400" dirty="0" smtClean="0">
                <a:latin typeface="+mj-lt"/>
              </a:rPr>
              <a:t>он привлекал вниманием самок.</a:t>
            </a:r>
          </a:p>
          <a:p>
            <a:r>
              <a:rPr lang="ru-RU" sz="2400" dirty="0" err="1" smtClean="0">
                <a:latin typeface="+mj-lt"/>
              </a:rPr>
              <a:t>Спинозавр</a:t>
            </a:r>
            <a:r>
              <a:rPr lang="ru-RU" sz="2400" dirty="0" smtClean="0">
                <a:latin typeface="+mj-lt"/>
              </a:rPr>
              <a:t> – это предок крокодила. У меня в коллекции есть</a:t>
            </a:r>
          </a:p>
          <a:p>
            <a:r>
              <a:rPr lang="ru-RU" sz="2400" dirty="0" smtClean="0">
                <a:latin typeface="+mj-lt"/>
              </a:rPr>
              <a:t>настоящий </a:t>
            </a:r>
            <a:r>
              <a:rPr lang="ru-RU" sz="2400" dirty="0">
                <a:latin typeface="+mj-lt"/>
              </a:rPr>
              <a:t>з</a:t>
            </a:r>
            <a:r>
              <a:rPr lang="ru-RU" sz="2400" dirty="0" smtClean="0">
                <a:latin typeface="+mj-lt"/>
              </a:rPr>
              <a:t>уб </a:t>
            </a:r>
            <a:r>
              <a:rPr lang="ru-RU" sz="2400" dirty="0" err="1" smtClean="0">
                <a:latin typeface="+mj-lt"/>
              </a:rPr>
              <a:t>спинозавра</a:t>
            </a:r>
            <a:r>
              <a:rPr lang="ru-RU" sz="2400" dirty="0" smtClean="0">
                <a:latin typeface="+mj-lt"/>
              </a:rPr>
              <a:t>.</a:t>
            </a: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5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2">
  <a:themeElements>
    <a:clrScheme name="Тема Office 2">
      <a:dk1>
        <a:srgbClr val="333333"/>
      </a:dk1>
      <a:lt1>
        <a:srgbClr val="FFFFFF"/>
      </a:lt1>
      <a:dk2>
        <a:srgbClr val="006699"/>
      </a:dk2>
      <a:lt2>
        <a:srgbClr val="FFFFFF"/>
      </a:lt2>
      <a:accent1>
        <a:srgbClr val="B8E0C3"/>
      </a:accent1>
      <a:accent2>
        <a:srgbClr val="BAC6E8"/>
      </a:accent2>
      <a:accent3>
        <a:srgbClr val="AAB8CA"/>
      </a:accent3>
      <a:accent4>
        <a:srgbClr val="DADADA"/>
      </a:accent4>
      <a:accent5>
        <a:srgbClr val="D8EDDE"/>
      </a:accent5>
      <a:accent6>
        <a:srgbClr val="A8B3D2"/>
      </a:accent6>
      <a:hlink>
        <a:srgbClr val="AADAF2"/>
      </a:hlink>
      <a:folHlink>
        <a:srgbClr val="DDD5F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5CB8E6"/>
        </a:accent1>
        <a:accent2>
          <a:srgbClr val="6ACFEB"/>
        </a:accent2>
        <a:accent3>
          <a:srgbClr val="AAB8CA"/>
        </a:accent3>
        <a:accent4>
          <a:srgbClr val="DADADA"/>
        </a:accent4>
        <a:accent5>
          <a:srgbClr val="B5D8F0"/>
        </a:accent5>
        <a:accent6>
          <a:srgbClr val="5FBBD5"/>
        </a:accent6>
        <a:hlink>
          <a:srgbClr val="9DD6F2"/>
        </a:hlink>
        <a:folHlink>
          <a:srgbClr val="AAE1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B8E0C3"/>
        </a:accent1>
        <a:accent2>
          <a:srgbClr val="BAC6E8"/>
        </a:accent2>
        <a:accent3>
          <a:srgbClr val="AAB8CA"/>
        </a:accent3>
        <a:accent4>
          <a:srgbClr val="DADADA"/>
        </a:accent4>
        <a:accent5>
          <a:srgbClr val="D8EDDE"/>
        </a:accent5>
        <a:accent6>
          <a:srgbClr val="A8B3D2"/>
        </a:accent6>
        <a:hlink>
          <a:srgbClr val="AADAF2"/>
        </a:hlink>
        <a:folHlink>
          <a:srgbClr val="DDD5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E6BBA1"/>
        </a:accent1>
        <a:accent2>
          <a:srgbClr val="66CCFF"/>
        </a:accent2>
        <a:accent3>
          <a:srgbClr val="AAB8CA"/>
        </a:accent3>
        <a:accent4>
          <a:srgbClr val="DADADA"/>
        </a:accent4>
        <a:accent5>
          <a:srgbClr val="F0DACD"/>
        </a:accent5>
        <a:accent6>
          <a:srgbClr val="5CB9E7"/>
        </a:accent6>
        <a:hlink>
          <a:srgbClr val="E6D0AC"/>
        </a:hlink>
        <a:folHlink>
          <a:srgbClr val="F2D3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D5D998"/>
        </a:accent1>
        <a:accent2>
          <a:srgbClr val="EBCAB0"/>
        </a:accent2>
        <a:accent3>
          <a:srgbClr val="AAB8CA"/>
        </a:accent3>
        <a:accent4>
          <a:srgbClr val="DADADA"/>
        </a:accent4>
        <a:accent5>
          <a:srgbClr val="E7E9CA"/>
        </a:accent5>
        <a:accent6>
          <a:srgbClr val="D5B79F"/>
        </a:accent6>
        <a:hlink>
          <a:srgbClr val="F0DAF2"/>
        </a:hlink>
        <a:folHlink>
          <a:srgbClr val="AADA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B8E6"/>
        </a:accent1>
        <a:accent2>
          <a:srgbClr val="6ACFEB"/>
        </a:accent2>
        <a:accent3>
          <a:srgbClr val="FFFFFF"/>
        </a:accent3>
        <a:accent4>
          <a:srgbClr val="000000"/>
        </a:accent4>
        <a:accent5>
          <a:srgbClr val="B5D8F0"/>
        </a:accent5>
        <a:accent6>
          <a:srgbClr val="5FBBD5"/>
        </a:accent6>
        <a:hlink>
          <a:srgbClr val="9DD6F2"/>
        </a:hlink>
        <a:folHlink>
          <a:srgbClr val="AAE1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B8E0C3"/>
        </a:accent1>
        <a:accent2>
          <a:srgbClr val="BAC6E8"/>
        </a:accent2>
        <a:accent3>
          <a:srgbClr val="FFFFFF"/>
        </a:accent3>
        <a:accent4>
          <a:srgbClr val="000000"/>
        </a:accent4>
        <a:accent5>
          <a:srgbClr val="D8EDDE"/>
        </a:accent5>
        <a:accent6>
          <a:srgbClr val="A8B3D2"/>
        </a:accent6>
        <a:hlink>
          <a:srgbClr val="AADAF2"/>
        </a:hlink>
        <a:folHlink>
          <a:srgbClr val="DDD5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6BBA1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F0DACD"/>
        </a:accent5>
        <a:accent6>
          <a:srgbClr val="5CB9E7"/>
        </a:accent6>
        <a:hlink>
          <a:srgbClr val="E6D0AC"/>
        </a:hlink>
        <a:folHlink>
          <a:srgbClr val="F2D3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5D998"/>
        </a:accent1>
        <a:accent2>
          <a:srgbClr val="EBCAB0"/>
        </a:accent2>
        <a:accent3>
          <a:srgbClr val="FFFFFF"/>
        </a:accent3>
        <a:accent4>
          <a:srgbClr val="000000"/>
        </a:accent4>
        <a:accent5>
          <a:srgbClr val="E7E9CA"/>
        </a:accent5>
        <a:accent6>
          <a:srgbClr val="D5B79F"/>
        </a:accent6>
        <a:hlink>
          <a:srgbClr val="F0DAF2"/>
        </a:hlink>
        <a:folHlink>
          <a:srgbClr val="AADA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006699"/>
      </a:dk2>
      <a:lt2>
        <a:srgbClr val="FFFFFF"/>
      </a:lt2>
      <a:accent1>
        <a:srgbClr val="B8E0C3"/>
      </a:accent1>
      <a:accent2>
        <a:srgbClr val="BAC6E8"/>
      </a:accent2>
      <a:accent3>
        <a:srgbClr val="AAB8CA"/>
      </a:accent3>
      <a:accent4>
        <a:srgbClr val="DADADA"/>
      </a:accent4>
      <a:accent5>
        <a:srgbClr val="D8EDDE"/>
      </a:accent5>
      <a:accent6>
        <a:srgbClr val="A8B3D2"/>
      </a:accent6>
      <a:hlink>
        <a:srgbClr val="AADAF2"/>
      </a:hlink>
      <a:folHlink>
        <a:srgbClr val="DDD5F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5CB8E6"/>
        </a:accent1>
        <a:accent2>
          <a:srgbClr val="6ACFEB"/>
        </a:accent2>
        <a:accent3>
          <a:srgbClr val="AAB8CA"/>
        </a:accent3>
        <a:accent4>
          <a:srgbClr val="DADADA"/>
        </a:accent4>
        <a:accent5>
          <a:srgbClr val="B5D8F0"/>
        </a:accent5>
        <a:accent6>
          <a:srgbClr val="5FBBD5"/>
        </a:accent6>
        <a:hlink>
          <a:srgbClr val="9DD6F2"/>
        </a:hlink>
        <a:folHlink>
          <a:srgbClr val="AAE1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B8E0C3"/>
        </a:accent1>
        <a:accent2>
          <a:srgbClr val="BAC6E8"/>
        </a:accent2>
        <a:accent3>
          <a:srgbClr val="AAB8CA"/>
        </a:accent3>
        <a:accent4>
          <a:srgbClr val="DADADA"/>
        </a:accent4>
        <a:accent5>
          <a:srgbClr val="D8EDDE"/>
        </a:accent5>
        <a:accent6>
          <a:srgbClr val="A8B3D2"/>
        </a:accent6>
        <a:hlink>
          <a:srgbClr val="AADAF2"/>
        </a:hlink>
        <a:folHlink>
          <a:srgbClr val="DDD5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E6BBA1"/>
        </a:accent1>
        <a:accent2>
          <a:srgbClr val="66CCFF"/>
        </a:accent2>
        <a:accent3>
          <a:srgbClr val="AAB8CA"/>
        </a:accent3>
        <a:accent4>
          <a:srgbClr val="DADADA"/>
        </a:accent4>
        <a:accent5>
          <a:srgbClr val="F0DACD"/>
        </a:accent5>
        <a:accent6>
          <a:srgbClr val="5CB9E7"/>
        </a:accent6>
        <a:hlink>
          <a:srgbClr val="E6D0AC"/>
        </a:hlink>
        <a:folHlink>
          <a:srgbClr val="F2D3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D5D998"/>
        </a:accent1>
        <a:accent2>
          <a:srgbClr val="EBCAB0"/>
        </a:accent2>
        <a:accent3>
          <a:srgbClr val="AAB8CA"/>
        </a:accent3>
        <a:accent4>
          <a:srgbClr val="DADADA"/>
        </a:accent4>
        <a:accent5>
          <a:srgbClr val="E7E9CA"/>
        </a:accent5>
        <a:accent6>
          <a:srgbClr val="D5B79F"/>
        </a:accent6>
        <a:hlink>
          <a:srgbClr val="F0DAF2"/>
        </a:hlink>
        <a:folHlink>
          <a:srgbClr val="AADA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B8E6"/>
        </a:accent1>
        <a:accent2>
          <a:srgbClr val="6ACFEB"/>
        </a:accent2>
        <a:accent3>
          <a:srgbClr val="FFFFFF"/>
        </a:accent3>
        <a:accent4>
          <a:srgbClr val="000000"/>
        </a:accent4>
        <a:accent5>
          <a:srgbClr val="B5D8F0"/>
        </a:accent5>
        <a:accent6>
          <a:srgbClr val="5FBBD5"/>
        </a:accent6>
        <a:hlink>
          <a:srgbClr val="9DD6F2"/>
        </a:hlink>
        <a:folHlink>
          <a:srgbClr val="AAE1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B8E0C3"/>
        </a:accent1>
        <a:accent2>
          <a:srgbClr val="BAC6E8"/>
        </a:accent2>
        <a:accent3>
          <a:srgbClr val="FFFFFF"/>
        </a:accent3>
        <a:accent4>
          <a:srgbClr val="000000"/>
        </a:accent4>
        <a:accent5>
          <a:srgbClr val="D8EDDE"/>
        </a:accent5>
        <a:accent6>
          <a:srgbClr val="A8B3D2"/>
        </a:accent6>
        <a:hlink>
          <a:srgbClr val="AADAF2"/>
        </a:hlink>
        <a:folHlink>
          <a:srgbClr val="DDD5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6BBA1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F0DACD"/>
        </a:accent5>
        <a:accent6>
          <a:srgbClr val="5CB9E7"/>
        </a:accent6>
        <a:hlink>
          <a:srgbClr val="E6D0AC"/>
        </a:hlink>
        <a:folHlink>
          <a:srgbClr val="F2D3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5D998"/>
        </a:accent1>
        <a:accent2>
          <a:srgbClr val="EBCAB0"/>
        </a:accent2>
        <a:accent3>
          <a:srgbClr val="FFFFFF"/>
        </a:accent3>
        <a:accent4>
          <a:srgbClr val="000000"/>
        </a:accent4>
        <a:accent5>
          <a:srgbClr val="E7E9CA"/>
        </a:accent5>
        <a:accent6>
          <a:srgbClr val="D5B79F"/>
        </a:accent6>
        <a:hlink>
          <a:srgbClr val="F0DAF2"/>
        </a:hlink>
        <a:folHlink>
          <a:srgbClr val="AADA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293</TotalTime>
  <Words>268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Тема2</vt:lpstr>
      <vt:lpstr>1_Default Design</vt:lpstr>
      <vt:lpstr>Поток</vt:lpstr>
      <vt:lpstr>Мое увлечение:  «Животный мир  планеты Земля»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Мое увлечение:  «Животный мир  планеты Земля»</dc:title>
  <dc:creator>SM</dc:creator>
  <cp:lastModifiedBy>Наталья</cp:lastModifiedBy>
  <cp:revision>20</cp:revision>
  <dcterms:created xsi:type="dcterms:W3CDTF">2013-12-01T15:02:10Z</dcterms:created>
  <dcterms:modified xsi:type="dcterms:W3CDTF">2013-12-03T03:55:34Z</dcterms:modified>
</cp:coreProperties>
</file>