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924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124744"/>
            <a:ext cx="7772400" cy="2160240"/>
          </a:xfrm>
        </p:spPr>
        <p:txBody>
          <a:bodyPr/>
          <a:lstStyle/>
          <a:p>
            <a:r>
              <a:rPr lang="ru-RU" b="1" dirty="0" smtClean="0">
                <a:latin typeface="Arial Black" pitchFamily="34" charset="0"/>
              </a:rPr>
              <a:t>ПОБЕДИТЕЛИ КОНКУРСОВ</a:t>
            </a:r>
            <a:endParaRPr lang="ru-RU" b="1" dirty="0"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>
                <a:latin typeface="Arial Black" pitchFamily="34" charset="0"/>
              </a:rPr>
              <a:t>1 А класс</a:t>
            </a:r>
          </a:p>
          <a:p>
            <a:r>
              <a:rPr lang="ru-RU" b="1" dirty="0" smtClean="0">
                <a:latin typeface="Arial Black" pitchFamily="34" charset="0"/>
              </a:rPr>
              <a:t>Классный руководитель: </a:t>
            </a:r>
          </a:p>
          <a:p>
            <a:r>
              <a:rPr lang="ru-RU" b="1" dirty="0" smtClean="0">
                <a:latin typeface="Arial Black" pitchFamily="34" charset="0"/>
              </a:rPr>
              <a:t>Краснова И.Я.</a:t>
            </a:r>
            <a:endParaRPr lang="ru-RU" b="1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77705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ПОБЕДИТЕЛИ  КОНКУРСОВ</a:t>
            </a:r>
            <a:endParaRPr lang="ru-RU" b="1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7" y="1700809"/>
            <a:ext cx="4416490" cy="3312368"/>
          </a:xfrm>
        </p:spPr>
      </p:pic>
    </p:spTree>
    <p:extLst>
      <p:ext uri="{BB962C8B-B14F-4D97-AF65-F5344CB8AC3E}">
        <p14:creationId xmlns:p14="http://schemas.microsoft.com/office/powerpoint/2010/main" val="35992381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ПОБЕДИТЕЛИ  КОНКУРСОВ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0264" y="1600200"/>
            <a:ext cx="3394472" cy="4525963"/>
          </a:xfrm>
        </p:spPr>
      </p:pic>
    </p:spTree>
    <p:extLst>
      <p:ext uri="{BB962C8B-B14F-4D97-AF65-F5344CB8AC3E}">
        <p14:creationId xmlns:p14="http://schemas.microsoft.com/office/powerpoint/2010/main" val="20462858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ПОБЕДИТЕЛИ  КОНКУРСОВ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0264" y="1600200"/>
            <a:ext cx="3394472" cy="4525963"/>
          </a:xfrm>
        </p:spPr>
      </p:pic>
    </p:spTree>
    <p:extLst>
      <p:ext uri="{BB962C8B-B14F-4D97-AF65-F5344CB8AC3E}">
        <p14:creationId xmlns:p14="http://schemas.microsoft.com/office/powerpoint/2010/main" val="3748992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ПОБЕДИТЕЛИ  КОНКУРСОВ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0264" y="1600200"/>
            <a:ext cx="3394472" cy="4525963"/>
          </a:xfrm>
        </p:spPr>
      </p:pic>
    </p:spTree>
    <p:extLst>
      <p:ext uri="{BB962C8B-B14F-4D97-AF65-F5344CB8AC3E}">
        <p14:creationId xmlns:p14="http://schemas.microsoft.com/office/powerpoint/2010/main" val="29740395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ПОБЕДИТЕЛИ  КОНКУРСОВ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0264" y="1600200"/>
            <a:ext cx="3394472" cy="4525963"/>
          </a:xfrm>
        </p:spPr>
      </p:pic>
    </p:spTree>
    <p:extLst>
      <p:ext uri="{BB962C8B-B14F-4D97-AF65-F5344CB8AC3E}">
        <p14:creationId xmlns:p14="http://schemas.microsoft.com/office/powerpoint/2010/main" val="6393061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ПОБЕДИТЕЛИ  КОНКУРСОВ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772816"/>
            <a:ext cx="2855221" cy="3803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5605144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23</Words>
  <Application>Microsoft Office PowerPoint</Application>
  <PresentationFormat>Экран (4:3)</PresentationFormat>
  <Paragraphs>10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ПОБЕДИТЕЛИ КОНКУРСОВ</vt:lpstr>
      <vt:lpstr>ПОБЕДИТЕЛИ  КОНКУРСОВ</vt:lpstr>
      <vt:lpstr>ПОБЕДИТЕЛИ  КОНКУРСОВ</vt:lpstr>
      <vt:lpstr>ПОБЕДИТЕЛИ  КОНКУРСОВ</vt:lpstr>
      <vt:lpstr>ПОБЕДИТЕЛИ  КОНКУРСОВ</vt:lpstr>
      <vt:lpstr>ПОБЕДИТЕЛИ  КОНКУРСОВ</vt:lpstr>
      <vt:lpstr>ПОБЕДИТЕЛИ  КОНКУРСОВ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ПОБЕДИТЕЛИ КОНКУРСОВ</dc:title>
  <dc:creator>Ирина</dc:creator>
  <cp:lastModifiedBy>Acer TravelMate</cp:lastModifiedBy>
  <cp:revision>3</cp:revision>
  <dcterms:created xsi:type="dcterms:W3CDTF">2014-01-22T14:26:02Z</dcterms:created>
  <dcterms:modified xsi:type="dcterms:W3CDTF">2014-01-24T04:25:41Z</dcterms:modified>
</cp:coreProperties>
</file>