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6105-8F77-4A23-8112-44961F00C1B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A98BEA7-4C06-4F94-B5DD-9A04C863E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660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6105-8F77-4A23-8112-44961F00C1B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A98BEA7-4C06-4F94-B5DD-9A04C863E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061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6105-8F77-4A23-8112-44961F00C1B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A98BEA7-4C06-4F94-B5DD-9A04C863E50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48934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6105-8F77-4A23-8112-44961F00C1B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A98BEA7-4C06-4F94-B5DD-9A04C863E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4871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6105-8F77-4A23-8112-44961F00C1B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A98BEA7-4C06-4F94-B5DD-9A04C863E50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0186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6105-8F77-4A23-8112-44961F00C1B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A98BEA7-4C06-4F94-B5DD-9A04C863E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43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6105-8F77-4A23-8112-44961F00C1B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8BEA7-4C06-4F94-B5DD-9A04C863E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5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6105-8F77-4A23-8112-44961F00C1B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8BEA7-4C06-4F94-B5DD-9A04C863E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112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6105-8F77-4A23-8112-44961F00C1B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8BEA7-4C06-4F94-B5DD-9A04C863E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828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6105-8F77-4A23-8112-44961F00C1B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A98BEA7-4C06-4F94-B5DD-9A04C863E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907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6105-8F77-4A23-8112-44961F00C1B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A98BEA7-4C06-4F94-B5DD-9A04C863E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002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6105-8F77-4A23-8112-44961F00C1B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A98BEA7-4C06-4F94-B5DD-9A04C863E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201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6105-8F77-4A23-8112-44961F00C1B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8BEA7-4C06-4F94-B5DD-9A04C863E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801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6105-8F77-4A23-8112-44961F00C1B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8BEA7-4C06-4F94-B5DD-9A04C863E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499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6105-8F77-4A23-8112-44961F00C1B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8BEA7-4C06-4F94-B5DD-9A04C863E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340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6105-8F77-4A23-8112-44961F00C1B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A98BEA7-4C06-4F94-B5DD-9A04C863E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53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76105-8F77-4A23-8112-44961F00C1B7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A98BEA7-4C06-4F94-B5DD-9A04C863E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993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«Наше питание»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Выполнила</a:t>
            </a:r>
            <a:r>
              <a:rPr lang="en-US" sz="3200" dirty="0" smtClean="0"/>
              <a:t>: </a:t>
            </a:r>
            <a:r>
              <a:rPr lang="ru-RU" sz="3200" dirty="0" smtClean="0"/>
              <a:t>Голубцова Дарья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4626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151670"/>
            <a:ext cx="8911687" cy="128089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Творог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7240" y="1432560"/>
            <a:ext cx="10727372" cy="4465320"/>
          </a:xfrm>
        </p:spPr>
        <p:txBody>
          <a:bodyPr>
            <a:normAutofit fontScale="55000" lnSpcReduction="20000"/>
          </a:bodyPr>
          <a:lstStyle/>
          <a:p>
            <a:r>
              <a:rPr lang="ru-RU" sz="4600" b="1" dirty="0">
                <a:solidFill>
                  <a:schemeClr val="tx1"/>
                </a:solidFill>
              </a:rPr>
              <a:t>Творог (от слова «творить») – кисломолочный продукт, получаемый в результате сквашивания молока</a:t>
            </a:r>
            <a:r>
              <a:rPr lang="ru-RU" sz="4600" b="1" dirty="0" smtClean="0">
                <a:solidFill>
                  <a:schemeClr val="tx1"/>
                </a:solidFill>
              </a:rPr>
              <a:t>.</a:t>
            </a:r>
          </a:p>
          <a:p>
            <a:endParaRPr lang="ru-RU" sz="4600" b="1" dirty="0" smtClean="0">
              <a:solidFill>
                <a:schemeClr val="tx1"/>
              </a:solidFill>
            </a:endParaRPr>
          </a:p>
          <a:p>
            <a:r>
              <a:rPr lang="ru-RU" sz="4600" b="1" dirty="0">
                <a:solidFill>
                  <a:schemeClr val="tx1"/>
                </a:solidFill>
              </a:rPr>
              <a:t>В твороге содержится белок, минеральные вещества, лактоза (молочный сахар), жир, ферменты, витамины</a:t>
            </a:r>
            <a:r>
              <a:rPr lang="ru-RU" sz="4600" b="1" dirty="0" smtClean="0">
                <a:solidFill>
                  <a:schemeClr val="tx1"/>
                </a:solidFill>
              </a:rPr>
              <a:t>.</a:t>
            </a:r>
          </a:p>
          <a:p>
            <a:endParaRPr lang="ru-RU" sz="4600" b="1" dirty="0">
              <a:solidFill>
                <a:schemeClr val="tx1"/>
              </a:solidFill>
            </a:endParaRPr>
          </a:p>
          <a:p>
            <a:r>
              <a:rPr lang="ru-RU" sz="4600" b="1" dirty="0">
                <a:solidFill>
                  <a:schemeClr val="tx1"/>
                </a:solidFill>
              </a:rPr>
              <a:t>Всего в твороге 12 витаминов: А, Д, С и витамины группы В. Также в нем в большом количестве есть кальций, железо, фосфор. В то же время творог содержит всего 3% углеводов. Из 500 г молока получается около 200 г творога, соответственно, питательная ценность творога значительно выше, чем молока.</a:t>
            </a:r>
          </a:p>
          <a:p>
            <a:endParaRPr lang="ru-RU" sz="3200" dirty="0" smtClean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852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210917"/>
              </p:ext>
            </p:extLst>
          </p:nvPr>
        </p:nvGraphicFramePr>
        <p:xfrm>
          <a:off x="1142999" y="1722120"/>
          <a:ext cx="9800273" cy="45809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6918"/>
                <a:gridCol w="1574617"/>
                <a:gridCol w="2035792"/>
                <a:gridCol w="4492946"/>
              </a:tblGrid>
              <a:tr h="890193">
                <a:tc grid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0" u="sng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Творог полужирный 9,0% жирности</a:t>
                      </a:r>
                      <a:endParaRPr lang="ru-RU" sz="2800" dirty="0" smtClean="0"/>
                    </a:p>
                    <a:p>
                      <a:r>
                        <a:rPr lang="ru-RU" sz="2800" dirty="0" smtClean="0"/>
                        <a:t>Пищевая ценность (содержание</a:t>
                      </a:r>
                      <a:r>
                        <a:rPr lang="ru-RU" sz="2800" baseline="0" dirty="0" smtClean="0"/>
                        <a:t> в 100 г) – 169 ккал.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6629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Белки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Жиры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Углеводы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Витамины</a:t>
                      </a:r>
                      <a:endParaRPr lang="ru-RU" sz="2800" dirty="0"/>
                    </a:p>
                  </a:txBody>
                  <a:tcPr/>
                </a:tc>
              </a:tr>
              <a:tr h="2969789">
                <a:tc>
                  <a:txBody>
                    <a:bodyPr/>
                    <a:lstStyle/>
                    <a:p>
                      <a:r>
                        <a:rPr lang="ru-RU" dirty="0" smtClean="0"/>
                        <a:t>18</a:t>
                      </a:r>
                      <a:r>
                        <a:rPr lang="ru-RU" baseline="0" dirty="0" smtClean="0"/>
                        <a:t> гр.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r>
                        <a:rPr lang="ru-RU" baseline="0" dirty="0" smtClean="0"/>
                        <a:t> гр.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гр.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Витамин 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0,05  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мг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Витамин 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B1 (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тиамин)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0,04  мг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Витамин 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B2 (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рибофлавин)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0,27  мг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Витамин 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B5 (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пантотеновая)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0,28  мг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Витамин 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B6 (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пиридоксин)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0,11  мг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Витамин 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B9 (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фолиевая)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  мкг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Витамин 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B12 (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кобаламины)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  мкг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Витамин 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0,5  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мг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Витамин 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0,29  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мкг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592925" y="151670"/>
            <a:ext cx="8911687" cy="128089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Творог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280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Сырники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2133600"/>
            <a:ext cx="10895012" cy="3777622"/>
          </a:xfrm>
        </p:spPr>
        <p:txBody>
          <a:bodyPr>
            <a:normAutofit/>
          </a:bodyPr>
          <a:lstStyle/>
          <a:p>
            <a:r>
              <a:rPr lang="ru-RU" sz="2400" b="1" dirty="0" err="1">
                <a:solidFill>
                  <a:schemeClr val="tx1"/>
                </a:solidFill>
              </a:rPr>
              <a:t>Сы́рники</a:t>
            </a:r>
            <a:r>
              <a:rPr lang="ru-RU" sz="2400" dirty="0">
                <a:solidFill>
                  <a:schemeClr val="tx1"/>
                </a:solidFill>
              </a:rPr>
              <a:t> </a:t>
            </a:r>
            <a:r>
              <a:rPr lang="ru-RU" sz="2400" dirty="0" smtClean="0">
                <a:solidFill>
                  <a:schemeClr val="tx1"/>
                </a:solidFill>
              </a:rPr>
              <a:t>— </a:t>
            </a:r>
            <a:r>
              <a:rPr lang="ru-RU" sz="2400" b="1" dirty="0" smtClean="0">
                <a:solidFill>
                  <a:schemeClr val="tx1"/>
                </a:solidFill>
              </a:rPr>
              <a:t>блюдо</a:t>
            </a:r>
            <a:r>
              <a:rPr lang="ru-RU" sz="2400" b="1" dirty="0">
                <a:solidFill>
                  <a:schemeClr val="tx1"/>
                </a:solidFill>
              </a:rPr>
              <a:t> </a:t>
            </a:r>
            <a:r>
              <a:rPr lang="ru-RU" sz="2400" b="1" dirty="0" smtClean="0">
                <a:solidFill>
                  <a:schemeClr val="tx1"/>
                </a:solidFill>
              </a:rPr>
              <a:t>русской кухни, </a:t>
            </a:r>
            <a:r>
              <a:rPr lang="ru-RU" sz="2400" b="1" dirty="0">
                <a:solidFill>
                  <a:schemeClr val="tx1"/>
                </a:solidFill>
              </a:rPr>
              <a:t>жареные лепёшки из творога, смешанного с </a:t>
            </a:r>
            <a:r>
              <a:rPr lang="ru-RU" sz="2400" b="1" dirty="0" smtClean="0">
                <a:solidFill>
                  <a:schemeClr val="tx1"/>
                </a:solidFill>
              </a:rPr>
              <a:t>мукой и</a:t>
            </a:r>
            <a:r>
              <a:rPr lang="ru-RU" sz="2400" b="1" dirty="0">
                <a:solidFill>
                  <a:schemeClr val="tx1"/>
                </a:solidFill>
              </a:rPr>
              <a:t> </a:t>
            </a:r>
            <a:r>
              <a:rPr lang="ru-RU" sz="2400" b="1" dirty="0" smtClean="0">
                <a:solidFill>
                  <a:schemeClr val="tx1"/>
                </a:solidFill>
              </a:rPr>
              <a:t>яйцами. </a:t>
            </a:r>
            <a:r>
              <a:rPr lang="ru-RU" sz="2400" b="1" dirty="0">
                <a:solidFill>
                  <a:schemeClr val="tx1"/>
                </a:solidFill>
              </a:rPr>
              <a:t>Обычно сырники жарят </a:t>
            </a:r>
            <a:r>
              <a:rPr lang="ru-RU" sz="2400" b="1" dirty="0" smtClean="0">
                <a:solidFill>
                  <a:schemeClr val="tx1"/>
                </a:solidFill>
              </a:rPr>
              <a:t>на растительном масле.</a:t>
            </a:r>
            <a:r>
              <a:rPr lang="ru-RU" sz="2400" b="1" dirty="0">
                <a:solidFill>
                  <a:schemeClr val="tx1"/>
                </a:solidFill>
              </a:rPr>
              <a:t> 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6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Рецепт: Сырники из творога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8640" y="1676400"/>
            <a:ext cx="10955972" cy="42348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>
                <a:solidFill>
                  <a:schemeClr val="tx1"/>
                </a:solidFill>
              </a:rPr>
              <a:t>Продукты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Творог - 250 г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Яйцо куриное - 1 шт.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Мука - 2 ст. ложки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Сахар - 2 ст. ложки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Соль - 1 щепотка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Растительное масло для жарки - сколько уйдет</a:t>
            </a:r>
          </a:p>
        </p:txBody>
      </p:sp>
    </p:spTree>
    <p:extLst>
      <p:ext uri="{BB962C8B-B14F-4D97-AF65-F5344CB8AC3E}">
        <p14:creationId xmlns:p14="http://schemas.microsoft.com/office/powerpoint/2010/main" val="203485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Рецепт: Сырники из творога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8640" y="1676400"/>
            <a:ext cx="10955972" cy="423482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</a:rPr>
              <a:t>Как приготовить домашние сырники из творога</a:t>
            </a:r>
            <a:r>
              <a:rPr lang="ru-RU" sz="3200" b="1" dirty="0" smtClean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endParaRPr lang="ru-RU" sz="2800" b="1" dirty="0" smtClean="0">
              <a:solidFill>
                <a:schemeClr val="tx1"/>
              </a:solidFill>
            </a:endParaRPr>
          </a:p>
          <a:p>
            <a:r>
              <a:rPr lang="ru-RU" sz="2800" b="1" dirty="0">
                <a:solidFill>
                  <a:schemeClr val="tx1"/>
                </a:solidFill>
              </a:rPr>
              <a:t>В миску выложить творог</a:t>
            </a:r>
            <a:r>
              <a:rPr lang="ru-RU" sz="2800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Творог посолить, добавить яйцо и сахар. Тщательно перемешать до однородной массы</a:t>
            </a:r>
            <a:r>
              <a:rPr lang="ru-RU" sz="2800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Добавить муку. Хорошо перемешать. Если тесто получилось жидким, надо добавить еще немного муки</a:t>
            </a:r>
            <a:r>
              <a:rPr lang="ru-RU" sz="2800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Мокрыми руками сформировать сырники. Обвалять каждый сырник в муке.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32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Рецепт: Сырники из творога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8640" y="1539240"/>
            <a:ext cx="10955972" cy="47853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2800" b="1" dirty="0" smtClean="0">
              <a:solidFill>
                <a:schemeClr val="tx1"/>
              </a:solidFill>
            </a:endParaRPr>
          </a:p>
          <a:p>
            <a:r>
              <a:rPr lang="ru-RU" sz="2800" b="1" dirty="0">
                <a:solidFill>
                  <a:schemeClr val="tx1"/>
                </a:solidFill>
              </a:rPr>
              <a:t>Разогреть сковороду, налить 2 ст. ложки растительного масла. В горячее масло выложить подготовленные сырники. Жарить сырники на огне чуть ниже среднего до золотистого цвета 2-3 минуты с одной стороны. Затем перевернуть и жарить сырники из творога так же с другой стороны. Так пожарить все сырники. Масло можно доливать по мере надобности</a:t>
            </a:r>
            <a:r>
              <a:rPr lang="ru-RU" sz="2800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Домашние сырники из творога готовы. Подавать теплыми со сметаной. Можно посыпать сырники сахаром или сахарной пудрой</a:t>
            </a:r>
            <a:r>
              <a:rPr lang="ru-RU" sz="2800" b="1" dirty="0" smtClean="0">
                <a:solidFill>
                  <a:schemeClr val="tx1"/>
                </a:solidFill>
              </a:rPr>
              <a:t>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47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8640" y="1539240"/>
            <a:ext cx="10955972" cy="4785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80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8000" dirty="0" smtClean="0">
                <a:solidFill>
                  <a:schemeClr val="tx1"/>
                </a:solidFill>
              </a:rPr>
              <a:t>Приятного аппетита!</a:t>
            </a:r>
          </a:p>
        </p:txBody>
      </p:sp>
    </p:spTree>
    <p:extLst>
      <p:ext uri="{BB962C8B-B14F-4D97-AF65-F5344CB8AC3E}">
        <p14:creationId xmlns:p14="http://schemas.microsoft.com/office/powerpoint/2010/main" val="278697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65</TotalTime>
  <Words>327</Words>
  <Application>Microsoft Office PowerPoint</Application>
  <PresentationFormat>Широкоэкранный</PresentationFormat>
  <Paragraphs>51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Легкий дым</vt:lpstr>
      <vt:lpstr>Проект «Наше питание»</vt:lpstr>
      <vt:lpstr>Творог</vt:lpstr>
      <vt:lpstr>Творог</vt:lpstr>
      <vt:lpstr>Сырники</vt:lpstr>
      <vt:lpstr>Рецепт: Сырники из творога</vt:lpstr>
      <vt:lpstr>Рецепт: Сырники из творога</vt:lpstr>
      <vt:lpstr>Рецепт: Сырники из творога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Голубцова Анна Михайловна</dc:creator>
  <cp:lastModifiedBy>Голубцова Анна Михайловна</cp:lastModifiedBy>
  <cp:revision>8</cp:revision>
  <dcterms:created xsi:type="dcterms:W3CDTF">2014-01-22T18:06:38Z</dcterms:created>
  <dcterms:modified xsi:type="dcterms:W3CDTF">2014-01-22T19:12:14Z</dcterms:modified>
</cp:coreProperties>
</file>