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4;&#1086;&#1088;&#1077;\Relax%20-%20&#1057;&#1087;&#1086;&#1082;&#1086;&#1081;&#1085;&#1072;&#1103;%20&#1084;&#1091;&#1079;&#1099;&#1082;&#1072;%20(mp3ostrov.com).mp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4;&#1086;&#1088;&#1077;\Zvuki_prirody-Penie_kitov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4;&#1086;&#1088;&#1077;\Fizkultminutka-Morskaya_figura_zamri_33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4;&#1086;&#1088;&#1077;\Ekaterina+i+Sergey+Zheleznovy+-+Razminka+quot;Krabquot.mp3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5978" y="551128"/>
            <a:ext cx="8843806" cy="830997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7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Путешествие в подводный мир</a:t>
            </a:r>
            <a:endParaRPr lang="ru-RU" sz="4800" b="1" dirty="0">
              <a:ln w="317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8" y="1056425"/>
            <a:ext cx="5578581" cy="5812881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8358214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0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0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9" t="-321" b="1"/>
          <a:stretch/>
        </p:blipFill>
        <p:spPr>
          <a:xfrm>
            <a:off x="-252536" y="3318024"/>
            <a:ext cx="4628046" cy="3528392"/>
          </a:xfrm>
          <a:prstGeom prst="rect">
            <a:avLst/>
          </a:prstGeom>
          <a:ln>
            <a:noFill/>
          </a:ln>
          <a:effectLst>
            <a:softEdge rad="635000"/>
          </a:effectLst>
          <a:scene3d>
            <a:camera prst="orthographicFront">
              <a:rot lat="21276214" lon="10826404" rev="271727"/>
            </a:camera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1628262" y="260648"/>
            <a:ext cx="6395930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«Назови ласково»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24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6210"/>
            <a:ext cx="4762500" cy="66675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Relax - Спокойная музы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2910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2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24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121"/>
            <a:ext cx="6408712" cy="66778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00191" y="3787309"/>
            <a:ext cx="2448272" cy="271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240" y="1124745"/>
            <a:ext cx="7637552" cy="573325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9432"/>
            <a:ext cx="4427197" cy="398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6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" fill="hold" nodeType="clickEffect" p14:presetBounceEnd="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">
                                          <p:cBhvr additive="base">
                                            <p:cTn id="7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">
                                          <p:cBhvr additive="base">
                                            <p:cTn id="8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82" y="1628800"/>
            <a:ext cx="7575376" cy="4476359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813690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«Назови части тела рыб»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132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859" y="0"/>
            <a:ext cx="2747141" cy="339166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3108" y="1928802"/>
            <a:ext cx="1248792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1928802"/>
            <a:ext cx="126841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928802"/>
            <a:ext cx="1268413" cy="151130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4929198"/>
            <a:ext cx="1268413" cy="151130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52" y="3455516"/>
            <a:ext cx="1268413" cy="147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429000"/>
            <a:ext cx="1268413" cy="151130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065" y="3413472"/>
            <a:ext cx="126841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428992" y="4929198"/>
            <a:ext cx="1248792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143108" y="4929198"/>
            <a:ext cx="1248792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357166"/>
            <a:ext cx="592935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 друга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86644" y="3429000"/>
            <a:ext cx="1248792" cy="14847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14876" y="1928802"/>
            <a:ext cx="1248792" cy="1484784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14876" y="4929198"/>
            <a:ext cx="1248792" cy="1484784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929198"/>
            <a:ext cx="1248792" cy="14847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14876" y="3429000"/>
            <a:ext cx="1248792" cy="1484784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428992" y="1928802"/>
            <a:ext cx="1248792" cy="14847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28992" y="4929198"/>
            <a:ext cx="1248792" cy="14847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00760" y="3429000"/>
            <a:ext cx="1248792" cy="14847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43108" y="1928802"/>
            <a:ext cx="1248792" cy="14847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7" r="19547" b="1491"/>
          <a:stretch/>
        </p:blipFill>
        <p:spPr>
          <a:xfrm>
            <a:off x="1032366" y="2040818"/>
            <a:ext cx="881939" cy="12607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392" y="3521734"/>
            <a:ext cx="761992" cy="13412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90" y="5020194"/>
            <a:ext cx="1034417" cy="130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7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23" grpId="0" animBg="1"/>
      <p:bldP spid="15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34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3713"/>
          </a:xfrm>
          <a:prstGeom prst="rect">
            <a:avLst/>
          </a:prstGeom>
        </p:spPr>
      </p:pic>
      <p:pic>
        <p:nvPicPr>
          <p:cNvPr id="7" name="Zvuki_prirody-Penie_kit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6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392"/>
            <a:ext cx="2232248" cy="2030725"/>
          </a:xfrm>
          <a:prstGeom prst="rect">
            <a:avLst/>
          </a:prstGeom>
        </p:spPr>
      </p:pic>
      <p:pic>
        <p:nvPicPr>
          <p:cNvPr id="8" name="Fizkultminutka-Morskaya_figura_zamri_3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71472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28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6615" y="332656"/>
            <a:ext cx="661078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«ОТГАДАЙ ЗАГАДКИ»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626725"/>
            <a:ext cx="7128792" cy="52312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652125"/>
            <a:ext cx="7698151" cy="52058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1335855"/>
            <a:ext cx="7362860" cy="552214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4586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rgbClr val="0798E5"/>
            </a:gs>
            <a:gs pos="0">
              <a:srgbClr val="03D4A8"/>
            </a:gs>
            <a:gs pos="21000">
              <a:srgbClr val="21D6E0">
                <a:lumMod val="100000"/>
                <a:alpha val="14000"/>
              </a:srgbClr>
            </a:gs>
            <a:gs pos="100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4520" y="4839568"/>
            <a:ext cx="208823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54725" y="4839568"/>
            <a:ext cx="208823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71132" y="4839568"/>
            <a:ext cx="208823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9424" y="32048"/>
            <a:ext cx="7038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«Составь схему слова»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832" y="1039736"/>
            <a:ext cx="5107800" cy="324345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142976" y="4857760"/>
            <a:ext cx="2088232" cy="172819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4857760"/>
            <a:ext cx="2088232" cy="172819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4857760"/>
            <a:ext cx="2088232" cy="172819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6" y="856694"/>
            <a:ext cx="3393398" cy="360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8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60848"/>
            <a:ext cx="4894775" cy="401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72124" y="476672"/>
            <a:ext cx="779976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Физкультминутка «Краб»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Ekaterina+i+Sergey+Zheleznovy+-+Razminka+quot;Krabquo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62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62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41</Words>
  <Application>Microsoft Office PowerPoint</Application>
  <PresentationFormat>Экран (4:3)</PresentationFormat>
  <Paragraphs>19</Paragraphs>
  <Slides>12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Лиза</cp:lastModifiedBy>
  <cp:revision>33</cp:revision>
  <dcterms:created xsi:type="dcterms:W3CDTF">2013-12-17T16:37:02Z</dcterms:created>
  <dcterms:modified xsi:type="dcterms:W3CDTF">2014-01-24T06:52:56Z</dcterms:modified>
</cp:coreProperties>
</file>