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6" r:id="rId4"/>
    <p:sldId id="259" r:id="rId5"/>
    <p:sldId id="260" r:id="rId6"/>
    <p:sldId id="264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-7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3875-1C2C-4AA7-A7FF-128839493872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406A0-7AE2-42C4-8705-2939A81BB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adolls.ru/gallery2/d/20038-6/image022.jpg" TargetMode="External"/><Relationship Id="rId7" Type="http://schemas.openxmlformats.org/officeDocument/2006/relationships/hyperlink" Target="http://img1.liveinternet.ru/images/attach/c/3/77/538/77538687_RAMKA_PROZRACHNAYA_gramota_pechat.png" TargetMode="External"/><Relationship Id="rId2" Type="http://schemas.openxmlformats.org/officeDocument/2006/relationships/hyperlink" Target="http://www.goldensphere.ru/gerb.s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amilygifts.ru/images/proishozhdenie-familii.jpg" TargetMode="External"/><Relationship Id="rId5" Type="http://schemas.openxmlformats.org/officeDocument/2006/relationships/hyperlink" Target="http://i53.fastpic.ru/big/2013/0216/d9/f1f2a36273eea57fceb87df3fd9295d9.png" TargetMode="External"/><Relationship Id="rId4" Type="http://schemas.openxmlformats.org/officeDocument/2006/relationships/hyperlink" Target="http://top400.narod.ru/images/blesk/lubov_11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www.alladolls.ru/gallery2/d/20038-6/image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764704"/>
            <a:ext cx="2808312" cy="3317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15816" y="908720"/>
            <a:ext cx="6228184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Моя </a:t>
            </a:r>
            <a:r>
              <a:rPr lang="ru-RU" b="1" dirty="0" smtClean="0">
                <a:solidFill>
                  <a:srgbClr val="00B050"/>
                </a:solidFill>
              </a:rPr>
              <a:t>родословная.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Герб моей семьи.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139952" y="2420888"/>
            <a:ext cx="4856584" cy="18002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600" i="1" dirty="0" smtClean="0">
                <a:solidFill>
                  <a:srgbClr val="00B050"/>
                </a:solidFill>
              </a:rPr>
              <a:t>Работу выполнила: </a:t>
            </a:r>
            <a:r>
              <a:rPr lang="ru-RU" sz="1600" b="1" i="1" dirty="0" smtClean="0">
                <a:solidFill>
                  <a:srgbClr val="00B050"/>
                </a:solidFill>
              </a:rPr>
              <a:t>Зайцева Виктория</a:t>
            </a:r>
          </a:p>
          <a:p>
            <a:pPr algn="r"/>
            <a:r>
              <a:rPr lang="ru-RU" sz="1600" b="1" i="1" dirty="0" smtClean="0">
                <a:solidFill>
                  <a:srgbClr val="00B050"/>
                </a:solidFill>
              </a:rPr>
              <a:t>ученица 4 «Б» класса</a:t>
            </a:r>
          </a:p>
          <a:p>
            <a:pPr algn="r"/>
            <a:r>
              <a:rPr lang="ru-RU" sz="1600" i="1" dirty="0" smtClean="0">
                <a:solidFill>
                  <a:srgbClr val="00B050"/>
                </a:solidFill>
              </a:rPr>
              <a:t>Проверила: </a:t>
            </a:r>
            <a:r>
              <a:rPr lang="ru-RU" sz="1600" b="1" i="1" dirty="0" smtClean="0">
                <a:solidFill>
                  <a:srgbClr val="00B050"/>
                </a:solidFill>
              </a:rPr>
              <a:t>Щеглова Надежда Ивановна</a:t>
            </a:r>
          </a:p>
          <a:p>
            <a:pPr algn="r"/>
            <a:r>
              <a:rPr lang="ru-RU" sz="1600" b="1" i="1" dirty="0" smtClean="0">
                <a:solidFill>
                  <a:srgbClr val="00B050"/>
                </a:solidFill>
              </a:rPr>
              <a:t>учитель начальных классов,</a:t>
            </a:r>
          </a:p>
          <a:p>
            <a:pPr algn="r"/>
            <a:r>
              <a:rPr lang="ru-RU" sz="1600" b="1" i="1" dirty="0" smtClean="0">
                <a:solidFill>
                  <a:srgbClr val="00B050"/>
                </a:solidFill>
              </a:rPr>
              <a:t>Основ  православной культуры и светской этики</a:t>
            </a:r>
          </a:p>
          <a:p>
            <a:pPr algn="r"/>
            <a:r>
              <a:rPr lang="ru-RU" sz="1600" b="1" i="1" dirty="0" smtClean="0">
                <a:solidFill>
                  <a:srgbClr val="00B050"/>
                </a:solidFill>
              </a:rPr>
              <a:t>Модуль «Светская этика»</a:t>
            </a:r>
          </a:p>
          <a:p>
            <a:pPr algn="r"/>
            <a:r>
              <a:rPr lang="ru-RU" sz="1600" i="1" dirty="0" smtClean="0">
                <a:solidFill>
                  <a:schemeClr val="tx1"/>
                </a:solidFill>
              </a:rPr>
              <a:t> </a:t>
            </a:r>
          </a:p>
          <a:p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88640"/>
            <a:ext cx="71642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 </a:t>
            </a:r>
            <a:r>
              <a:rPr lang="ru-RU" sz="1200" b="1" dirty="0" smtClean="0">
                <a:solidFill>
                  <a:srgbClr val="00B050"/>
                </a:solidFill>
              </a:rPr>
              <a:t>НЕГОСУДАРСТВЕННОЕ ОБЩЕОБРАЗОВАТЕЛЬНОЕ УЧРЕЖДЕНИЕ «ЛИЦЕЙ № 35»</a:t>
            </a:r>
          </a:p>
          <a:p>
            <a:pPr algn="ctr"/>
            <a:r>
              <a:rPr lang="ru-RU" sz="1200" b="1" dirty="0" smtClean="0">
                <a:solidFill>
                  <a:srgbClr val="00B050"/>
                </a:solidFill>
              </a:rPr>
              <a:t>  ОТКРЫТОГО АКЦИОНЕРНОГО ОБЩЕСТВА «РОССИЙСКИЕ ЖЕЛЕЗНЫЕ ДОРОГИ»</a:t>
            </a:r>
          </a:p>
          <a:p>
            <a:pPr algn="just"/>
            <a:endParaRPr lang="ru-RU" sz="1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63093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г. Ржев, 2014 г.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solidFill>
                  <a:srgbClr val="00B050"/>
                </a:solidFill>
              </a:rPr>
              <a:t>РОДОСЛОВНАЯ</a:t>
            </a:r>
            <a:r>
              <a:rPr lang="ru-RU" dirty="0"/>
              <a:t> — перечень поколений одного рода, устанавливающий происхождение и степени родства.</a:t>
            </a:r>
          </a:p>
        </p:txBody>
      </p:sp>
      <p:pic>
        <p:nvPicPr>
          <p:cNvPr id="7170" name="Picture 2" descr="http://i53.fastpic.ru/big/2013/0216/d9/f1f2a36273eea57fceb87df3fd9295d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cleetfil.hautetfort.com/media/00/01/458211129.jpg"/>
          <p:cNvPicPr>
            <a:picLocks noChangeAspect="1" noChangeArrowheads="1"/>
          </p:cNvPicPr>
          <p:nvPr/>
        </p:nvPicPr>
        <p:blipFill>
          <a:blip r:embed="rId2" cstate="print"/>
          <a:srcRect l="6426" t="7566" r="7625" b="8366"/>
          <a:stretch>
            <a:fillRect/>
          </a:stretch>
        </p:blipFill>
        <p:spPr bwMode="auto">
          <a:xfrm>
            <a:off x="0" y="0"/>
            <a:ext cx="9144000" cy="6237312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3923928" y="188640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Я - Вика</a:t>
            </a:r>
            <a:endParaRPr lang="ru-RU" sz="1600" dirty="0"/>
          </a:p>
        </p:txBody>
      </p:sp>
      <p:sp>
        <p:nvSpPr>
          <p:cNvPr id="5" name="Овал 4"/>
          <p:cNvSpPr/>
          <p:nvPr/>
        </p:nvSpPr>
        <p:spPr>
          <a:xfrm>
            <a:off x="3995936" y="1052736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Брат Тимофей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691680" y="548680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м</a:t>
            </a:r>
            <a:r>
              <a:rPr lang="ru-RU" sz="1600" dirty="0" smtClean="0"/>
              <a:t>ама</a:t>
            </a:r>
            <a:r>
              <a:rPr lang="ru-RU" dirty="0" smtClean="0"/>
              <a:t> </a:t>
            </a:r>
            <a:r>
              <a:rPr lang="ru-RU" sz="1600" dirty="0" smtClean="0"/>
              <a:t>Таня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012160" y="548680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п</a:t>
            </a:r>
            <a:r>
              <a:rPr lang="ru-RU" sz="1600" dirty="0" smtClean="0"/>
              <a:t>апа</a:t>
            </a:r>
            <a:r>
              <a:rPr lang="ru-RU" dirty="0" smtClean="0"/>
              <a:t> </a:t>
            </a:r>
            <a:r>
              <a:rPr lang="ru-RU" sz="1600" dirty="0" smtClean="0"/>
              <a:t>Денис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987824" y="2132856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д</a:t>
            </a:r>
            <a:r>
              <a:rPr lang="ru-RU" sz="1600" dirty="0" smtClean="0"/>
              <a:t>едушка</a:t>
            </a:r>
            <a:r>
              <a:rPr lang="ru-RU" dirty="0" smtClean="0"/>
              <a:t> </a:t>
            </a:r>
            <a:r>
              <a:rPr lang="ru-RU" sz="1600" dirty="0" smtClean="0"/>
              <a:t>Саша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55576" y="2204864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б</a:t>
            </a:r>
            <a:r>
              <a:rPr lang="ru-RU" sz="1600" dirty="0" smtClean="0"/>
              <a:t>абушка</a:t>
            </a:r>
            <a:r>
              <a:rPr lang="ru-RU" dirty="0" smtClean="0"/>
              <a:t> </a:t>
            </a:r>
            <a:r>
              <a:rPr lang="ru-RU" sz="1600" dirty="0" smtClean="0"/>
              <a:t>Нина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79512" y="548680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т</a:t>
            </a:r>
            <a:r>
              <a:rPr lang="ru-RU" sz="1600" dirty="0" smtClean="0"/>
              <a:t>ётя</a:t>
            </a:r>
            <a:r>
              <a:rPr lang="ru-RU" dirty="0" smtClean="0"/>
              <a:t> </a:t>
            </a:r>
            <a:r>
              <a:rPr lang="ru-RU" sz="1600" dirty="0" smtClean="0"/>
              <a:t>Женя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7596336" y="548680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т</a:t>
            </a:r>
            <a:r>
              <a:rPr lang="ru-RU" sz="1600" dirty="0" smtClean="0"/>
              <a:t>ётя</a:t>
            </a:r>
            <a:r>
              <a:rPr lang="ru-RU" dirty="0" smtClean="0"/>
              <a:t> </a:t>
            </a:r>
            <a:r>
              <a:rPr lang="ru-RU" sz="1600" dirty="0" smtClean="0"/>
              <a:t>Юля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7452320" y="2060848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д</a:t>
            </a:r>
            <a:r>
              <a:rPr lang="ru-RU" sz="1600" dirty="0" smtClean="0"/>
              <a:t>едушка</a:t>
            </a:r>
            <a:r>
              <a:rPr lang="ru-RU" dirty="0" smtClean="0"/>
              <a:t> </a:t>
            </a:r>
            <a:r>
              <a:rPr lang="ru-RU" sz="1600" dirty="0" smtClean="0"/>
              <a:t>Вова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724128" y="2060848"/>
            <a:ext cx="144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б</a:t>
            </a:r>
            <a:r>
              <a:rPr lang="ru-RU" sz="1600" dirty="0" smtClean="0"/>
              <a:t>абушка</a:t>
            </a:r>
            <a:r>
              <a:rPr lang="ru-RU" dirty="0" smtClean="0"/>
              <a:t> </a:t>
            </a:r>
            <a:r>
              <a:rPr lang="ru-RU" sz="1600" dirty="0" smtClean="0"/>
              <a:t>Валя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 rot="1898152">
            <a:off x="1173075" y="3140581"/>
            <a:ext cx="126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прадедушка</a:t>
            </a:r>
            <a:r>
              <a:rPr lang="ru-RU" dirty="0" smtClean="0"/>
              <a:t> </a:t>
            </a:r>
            <a:r>
              <a:rPr lang="ru-RU" sz="1600" dirty="0" smtClean="0"/>
              <a:t>Ваня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 rot="1577706">
            <a:off x="107504" y="3068960"/>
            <a:ext cx="126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прабабушка</a:t>
            </a:r>
            <a:r>
              <a:rPr lang="ru-RU" dirty="0" smtClean="0"/>
              <a:t> </a:t>
            </a:r>
            <a:r>
              <a:rPr lang="ru-RU" sz="1600" dirty="0" smtClean="0"/>
              <a:t>Таня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 rot="20387025">
            <a:off x="3480596" y="3196913"/>
            <a:ext cx="126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прадедушка</a:t>
            </a:r>
            <a:r>
              <a:rPr lang="ru-RU" dirty="0" smtClean="0"/>
              <a:t> </a:t>
            </a:r>
            <a:r>
              <a:rPr lang="ru-RU" sz="1600" dirty="0" smtClean="0"/>
              <a:t>Боря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 rot="19856776">
            <a:off x="2472360" y="3122637"/>
            <a:ext cx="126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прабабушка</a:t>
            </a:r>
            <a:r>
              <a:rPr lang="ru-RU" dirty="0" smtClean="0"/>
              <a:t> </a:t>
            </a:r>
            <a:r>
              <a:rPr lang="ru-RU" sz="1600" dirty="0" smtClean="0"/>
              <a:t>Лида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 rot="2125315">
            <a:off x="5774460" y="3164767"/>
            <a:ext cx="126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прадедушка</a:t>
            </a:r>
            <a:r>
              <a:rPr lang="ru-RU" dirty="0" smtClean="0"/>
              <a:t> </a:t>
            </a:r>
            <a:r>
              <a:rPr lang="ru-RU" sz="1600" dirty="0" smtClean="0"/>
              <a:t>Толя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 rot="1672216">
            <a:off x="4705580" y="3186042"/>
            <a:ext cx="126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прабабушка</a:t>
            </a:r>
            <a:r>
              <a:rPr lang="ru-RU" dirty="0" smtClean="0"/>
              <a:t> </a:t>
            </a:r>
            <a:r>
              <a:rPr lang="ru-RU" sz="1600" dirty="0" smtClean="0"/>
              <a:t>Анна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 rot="20387025">
            <a:off x="7931797" y="3268921"/>
            <a:ext cx="126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прадедушка</a:t>
            </a:r>
            <a:r>
              <a:rPr lang="ru-RU" dirty="0" smtClean="0"/>
              <a:t> </a:t>
            </a:r>
            <a:r>
              <a:rPr lang="ru-RU" sz="1600" dirty="0" smtClean="0"/>
              <a:t>Витя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 rot="19856776">
            <a:off x="6923561" y="3194645"/>
            <a:ext cx="1260000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прабабушка</a:t>
            </a:r>
            <a:r>
              <a:rPr lang="ru-RU" dirty="0" smtClean="0"/>
              <a:t> </a:t>
            </a:r>
            <a:r>
              <a:rPr lang="ru-RU" sz="1600" dirty="0" err="1" smtClean="0"/>
              <a:t>Паня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6309320"/>
            <a:ext cx="81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ГЕНЕАЛОГИЧЕСКОЕ ДРЕВО семьи Зайцевых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>
                <a:solidFill>
                  <a:srgbClr val="00B050"/>
                </a:solidFill>
              </a:rPr>
              <a:t>Версия №</a:t>
            </a:r>
            <a:r>
              <a:rPr lang="ru-RU" b="1" u="sng" dirty="0" smtClean="0">
                <a:solidFill>
                  <a:srgbClr val="00B050"/>
                </a:solidFill>
              </a:rPr>
              <a:t>1 </a:t>
            </a:r>
          </a:p>
          <a:p>
            <a:pPr algn="just"/>
            <a:r>
              <a:rPr lang="ru-RU" b="1" dirty="0"/>
              <a:t>	</a:t>
            </a:r>
            <a:r>
              <a:rPr lang="ru-RU" dirty="0" smtClean="0"/>
              <a:t>Основой </a:t>
            </a:r>
            <a:r>
              <a:rPr lang="ru-RU" dirty="0"/>
              <a:t>фамилии </a:t>
            </a:r>
            <a:r>
              <a:rPr lang="ru-RU" b="1" dirty="0">
                <a:solidFill>
                  <a:srgbClr val="00B050"/>
                </a:solidFill>
              </a:rPr>
              <a:t>Зайцев</a:t>
            </a:r>
            <a:r>
              <a:rPr lang="ru-RU" dirty="0"/>
              <a:t> послужило мирское имя Заяц.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	До </a:t>
            </a:r>
            <a:r>
              <a:rPr lang="ru-RU" dirty="0"/>
              <a:t>введения на Руси христианства наречение ребёнка именем, представляющим собой название животного или растения, было очень распространённой традицией. Это соответствовало языческим представлениям человека о мире. Древнерусский человек, живший по законам природы, сам представлял себя ее частью. Давая младенцу такие имена, как, например, Волк, Заяц, Соловей, Калина, родители хотели, чтобы природа воспринимала ребёнка как своего, чтобы к нему перешли те полезные качества, которыми наделён избранный представитель животного или растительного мира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http://familygifts.ru/images/proishozhdenie-famil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005064"/>
            <a:ext cx="3333750" cy="2209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1.liveinternet.ru/images/attach/c/3/77/538/77538687_RAMKA_PROZRACHNAYA_gramota_pech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5366" y="836712"/>
            <a:ext cx="3478634" cy="482453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548680"/>
            <a:ext cx="55446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>
                <a:solidFill>
                  <a:srgbClr val="00B050"/>
                </a:solidFill>
              </a:rPr>
              <a:t>Версия №</a:t>
            </a:r>
            <a:r>
              <a:rPr lang="ru-RU" b="1" u="sng" dirty="0" smtClean="0">
                <a:solidFill>
                  <a:srgbClr val="00B050"/>
                </a:solidFill>
              </a:rPr>
              <a:t>2 </a:t>
            </a:r>
          </a:p>
          <a:p>
            <a:pPr algn="just"/>
            <a:r>
              <a:rPr lang="ru-RU" b="1" dirty="0"/>
              <a:t>	</a:t>
            </a:r>
            <a:r>
              <a:rPr lang="ru-RU" dirty="0" smtClean="0"/>
              <a:t>С </a:t>
            </a:r>
            <a:r>
              <a:rPr lang="ru-RU" dirty="0"/>
              <a:t>этой фамилией все ясно. Ее родоначальник – либо удачливый охотник на зайцев, либо мастер шить шапки из заячьих шкурок, либо человек трусоватый, слишком уж осторожный. Не зря бытуют пословицы: «Труслив, как заяц», «Вор что заяц: и тени своей боится». «Однофамильцы»: </a:t>
            </a:r>
            <a:r>
              <a:rPr lang="ru-RU" dirty="0" err="1"/>
              <a:t>Зайченков</a:t>
            </a:r>
            <a:r>
              <a:rPr lang="ru-RU" dirty="0"/>
              <a:t>, </a:t>
            </a:r>
            <a:r>
              <a:rPr lang="ru-RU" dirty="0" err="1"/>
              <a:t>Зайчёнок</a:t>
            </a:r>
            <a:r>
              <a:rPr lang="ru-RU" dirty="0"/>
              <a:t>, </a:t>
            </a:r>
            <a:r>
              <a:rPr lang="ru-RU" dirty="0" err="1"/>
              <a:t>Зайкин</a:t>
            </a:r>
            <a:r>
              <a:rPr lang="ru-RU" dirty="0"/>
              <a:t>, Зайчик, </a:t>
            </a:r>
            <a:r>
              <a:rPr lang="ru-RU" dirty="0" err="1"/>
              <a:t>Зайчук</a:t>
            </a:r>
            <a:r>
              <a:rPr lang="ru-RU" dirty="0"/>
              <a:t>, </a:t>
            </a:r>
            <a:r>
              <a:rPr lang="ru-RU" dirty="0" err="1"/>
              <a:t>Зайчихин</a:t>
            </a:r>
            <a:r>
              <a:rPr lang="ru-RU" dirty="0"/>
              <a:t>, </a:t>
            </a:r>
            <a:r>
              <a:rPr lang="ru-RU" dirty="0" err="1"/>
              <a:t>Заяицкий</a:t>
            </a:r>
            <a:r>
              <a:rPr lang="ru-RU" dirty="0"/>
              <a:t>, </a:t>
            </a:r>
            <a:r>
              <a:rPr lang="ru-RU" dirty="0" err="1"/>
              <a:t>Заецкий</a:t>
            </a:r>
            <a:r>
              <a:rPr lang="ru-RU" dirty="0"/>
              <a:t>, </a:t>
            </a:r>
            <a:r>
              <a:rPr lang="ru-RU" dirty="0" err="1"/>
              <a:t>Заюшкин</a:t>
            </a:r>
            <a:r>
              <a:rPr lang="ru-RU" dirty="0"/>
              <a:t>. Поскольку зайцы бывают разные (беляки, тумаки, русаки, степняки, пестряки), то к этому же ряду относятся: Степняк, Степняков, Беляков, Русаков, Тумаков, Пестряков, </a:t>
            </a:r>
            <a:r>
              <a:rPr lang="ru-RU" dirty="0" err="1"/>
              <a:t>Пестрецов</a:t>
            </a:r>
            <a:r>
              <a:rPr lang="ru-RU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628800"/>
            <a:ext cx="23042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Segoe Print" pitchFamily="2" charset="0"/>
              </a:rPr>
              <a:t>Заяц не трус,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Segoe Print" pitchFamily="2" charset="0"/>
              </a:rPr>
              <a:t>он себя бережет.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Segoe Print" pitchFamily="2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Segoe Print" pitchFamily="2" charset="0"/>
              </a:rPr>
              <a:t>По заячьему следу и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Segoe Print" pitchFamily="2" charset="0"/>
              </a:rPr>
              <a:t>до медведя доходят. </a:t>
            </a:r>
            <a:endParaRPr lang="ru-RU" b="1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B0F0"/>
                </a:solidFill>
              </a:rPr>
              <a:t>	</a:t>
            </a:r>
            <a:r>
              <a:rPr lang="ru-RU" b="1" u="sng" dirty="0" smtClean="0">
                <a:solidFill>
                  <a:srgbClr val="00B050"/>
                </a:solidFill>
              </a:rPr>
              <a:t>Герб</a:t>
            </a:r>
            <a:r>
              <a:rPr lang="ru-RU" dirty="0"/>
              <a:t> – это эмблема, отличительный знак, передаваемый по наследству. Герб представляет собой особое символическое изображение, состоящее из гербового щита, и внешних геральдических атрибутов.  Как известно,  владельцем герба может быть страна и город, корпорация и  профессиональное объединение, частное лицо и, конечно же, - семья. Именно семья является владельцем фамильного герба.</a:t>
            </a:r>
          </a:p>
        </p:txBody>
      </p:sp>
      <p:pic>
        <p:nvPicPr>
          <p:cNvPr id="5122" name="Picture 2" descr="http://www.goldensphere.ru/img/01/fam/2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854677"/>
            <a:ext cx="1905000" cy="22479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5230941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Герб рода графов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Румянцевых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124" name="Picture 4" descr="http://www.goldensphere.ru/img/01/fam/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5112" y="3070701"/>
            <a:ext cx="1905000" cy="173355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91880" y="5230941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Герб рода барона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Аракчеева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126" name="Picture 6" descr="http://www.goldensphere.ru/img/01/fam/5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358733"/>
            <a:ext cx="1905000" cy="14763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300192" y="5229200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Герб дворянского рода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Быковых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2348880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Фамильные гербы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b="1" u="sng" dirty="0" smtClean="0">
                <a:solidFill>
                  <a:srgbClr val="00B050"/>
                </a:solidFill>
              </a:rPr>
              <a:t>Герб</a:t>
            </a:r>
            <a:r>
              <a:rPr lang="ru-RU" dirty="0" smtClean="0"/>
              <a:t> </a:t>
            </a:r>
            <a:r>
              <a:rPr lang="ru-RU" dirty="0"/>
              <a:t>– это особый отличительный знак. Он выделяет личность из толпы и обозначает ее владения. И в то же время, герб рода объединяет людей. Сквозь расстояния и время.</a:t>
            </a:r>
          </a:p>
        </p:txBody>
      </p:sp>
      <p:pic>
        <p:nvPicPr>
          <p:cNvPr id="14338" name="Picture 2" descr="D:\1 Надежда\свидетельства\герб зайцевой вики.jpg"/>
          <p:cNvPicPr>
            <a:picLocks noChangeAspect="1" noChangeArrowheads="1"/>
          </p:cNvPicPr>
          <p:nvPr/>
        </p:nvPicPr>
        <p:blipFill>
          <a:blip r:embed="rId2" cstate="print"/>
          <a:srcRect l="1423" t="6344" b="13501"/>
          <a:stretch>
            <a:fillRect/>
          </a:stretch>
        </p:blipFill>
        <p:spPr bwMode="auto">
          <a:xfrm>
            <a:off x="2195736" y="1268759"/>
            <a:ext cx="4663054" cy="504648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6309320"/>
            <a:ext cx="81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ГЕРБ семьи Зайцевых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5847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http://www.goldensphere.ru/gerb.shtml</a:t>
            </a:r>
            <a:r>
              <a:rPr lang="ru-RU" dirty="0" smtClean="0"/>
              <a:t> фамильные гербы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60648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http://www.alladolls.ru/gallery2/d/20038-6/image022.jpg</a:t>
            </a:r>
            <a:r>
              <a:rPr lang="ru-RU" dirty="0" smtClean="0"/>
              <a:t> фон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24744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http://top400.narod.ru/images/blesk/lubov_11.gif</a:t>
            </a:r>
            <a:r>
              <a:rPr lang="ru-RU" dirty="0" smtClean="0"/>
              <a:t> мишка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556792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http://i53.fastpic.ru/big/2013/0216/d9/f1f2a36273eea57fceb87df3fd9295d9.png</a:t>
            </a:r>
            <a:r>
              <a:rPr lang="ru-RU" dirty="0" smtClean="0"/>
              <a:t> дерево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204864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http://familygifts.ru/images/proishozhdenie-familii.jpg</a:t>
            </a:r>
            <a:r>
              <a:rPr lang="ru-RU" dirty="0" smtClean="0"/>
              <a:t> песочные часы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70892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http://img1.liveinternet.ru/images/attach/c/3/77/538/77538687_RAMKA_PROZRACHNAYA_gramota_pechat.png</a:t>
            </a:r>
            <a:r>
              <a:rPr lang="ru-RU" dirty="0" smtClean="0"/>
              <a:t> свиток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149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Моя родословная. Герб моей семьи.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14</cp:revision>
  <dcterms:created xsi:type="dcterms:W3CDTF">2014-01-20T11:52:26Z</dcterms:created>
  <dcterms:modified xsi:type="dcterms:W3CDTF">2014-01-24T15:47:23Z</dcterms:modified>
</cp:coreProperties>
</file>