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00CC"/>
    <a:srgbClr val="33CC33"/>
    <a:srgbClr val="9900FF"/>
    <a:srgbClr val="66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2769" autoAdjust="0"/>
  </p:normalViewPr>
  <p:slideViewPr>
    <p:cSldViewPr>
      <p:cViewPr>
        <p:scale>
          <a:sx n="70" d="100"/>
          <a:sy n="70" d="100"/>
        </p:scale>
        <p:origin x="-1974" y="-42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11648043-641A-47FE-9B13-5662FD21528D}" type="datetimeFigureOut">
              <a:rPr lang="ru-RU" smtClean="0"/>
              <a:pPr/>
              <a:t>24.01.2014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7D1C6741-3D97-40C0-96DD-5ADF385BCB1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48043-641A-47FE-9B13-5662FD21528D}" type="datetimeFigureOut">
              <a:rPr lang="ru-RU" smtClean="0"/>
              <a:pPr/>
              <a:t>24.01.2014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1C6741-3D97-40C0-96DD-5ADF385BCB1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48043-641A-47FE-9B13-5662FD21528D}" type="datetimeFigureOut">
              <a:rPr lang="ru-RU" smtClean="0"/>
              <a:pPr/>
              <a:t>24.01.2014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1C6741-3D97-40C0-96DD-5ADF385BCB1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11648043-641A-47FE-9B13-5662FD21528D}" type="datetimeFigureOut">
              <a:rPr lang="ru-RU" smtClean="0"/>
              <a:pPr/>
              <a:t>24.01.2014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D1C6741-3D97-40C0-96DD-5ADF385BCB1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11648043-641A-47FE-9B13-5662FD21528D}" type="datetimeFigureOut">
              <a:rPr lang="ru-RU" smtClean="0"/>
              <a:pPr/>
              <a:t>24.01.2014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7D1C6741-3D97-40C0-96DD-5ADF385BCB1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48043-641A-47FE-9B13-5662FD21528D}" type="datetimeFigureOut">
              <a:rPr lang="ru-RU" smtClean="0"/>
              <a:pPr/>
              <a:t>24.01.2014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1C6741-3D97-40C0-96DD-5ADF385BCB1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48043-641A-47FE-9B13-5662FD21528D}" type="datetimeFigureOut">
              <a:rPr lang="ru-RU" smtClean="0"/>
              <a:pPr/>
              <a:t>24.01.2014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1C6741-3D97-40C0-96DD-5ADF385BCB1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11648043-641A-47FE-9B13-5662FD21528D}" type="datetimeFigureOut">
              <a:rPr lang="ru-RU" smtClean="0"/>
              <a:pPr/>
              <a:t>24.01.2014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D1C6741-3D97-40C0-96DD-5ADF385BCB1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48043-641A-47FE-9B13-5662FD21528D}" type="datetimeFigureOut">
              <a:rPr lang="ru-RU" smtClean="0"/>
              <a:pPr/>
              <a:t>24.01.2014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1C6741-3D97-40C0-96DD-5ADF385BCB1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11648043-641A-47FE-9B13-5662FD21528D}" type="datetimeFigureOut">
              <a:rPr lang="ru-RU" smtClean="0"/>
              <a:pPr/>
              <a:t>24.01.2014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D1C6741-3D97-40C0-96DD-5ADF385BCB1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11648043-641A-47FE-9B13-5662FD21528D}" type="datetimeFigureOut">
              <a:rPr lang="ru-RU" smtClean="0"/>
              <a:pPr/>
              <a:t>24.01.2014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D1C6741-3D97-40C0-96DD-5ADF385BCB1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11648043-641A-47FE-9B13-5662FD21528D}" type="datetimeFigureOut">
              <a:rPr lang="ru-RU" smtClean="0"/>
              <a:pPr/>
              <a:t>24.01.2014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D1C6741-3D97-40C0-96DD-5ADF385BCB1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дзаголовок 6"/>
          <p:cNvSpPr>
            <a:spLocks noGrp="1"/>
          </p:cNvSpPr>
          <p:nvPr>
            <p:ph type="subTitle" idx="1"/>
          </p:nvPr>
        </p:nvSpPr>
        <p:spPr>
          <a:xfrm>
            <a:off x="4427984" y="5214950"/>
            <a:ext cx="4501734" cy="1371600"/>
          </a:xfrm>
        </p:spPr>
        <p:txBody>
          <a:bodyPr>
            <a:normAutofit fontScale="77500" lnSpcReduction="20000"/>
          </a:bodyPr>
          <a:lstStyle/>
          <a:p>
            <a:r>
              <a:rPr lang="ru-RU" sz="3600" dirty="0" smtClean="0">
                <a:solidFill>
                  <a:srgbClr val="33CC33"/>
                </a:solidFill>
              </a:rPr>
              <a:t>Ученика 1 класса «А»                             МОУ СОШ №7</a:t>
            </a:r>
          </a:p>
          <a:p>
            <a:r>
              <a:rPr lang="ru-RU" sz="3600" dirty="0" smtClean="0">
                <a:solidFill>
                  <a:srgbClr val="33CC33"/>
                </a:solidFill>
              </a:rPr>
              <a:t>Законнова Артемия</a:t>
            </a:r>
          </a:p>
          <a:p>
            <a:endParaRPr lang="ru-RU" sz="3600" dirty="0">
              <a:solidFill>
                <a:srgbClr val="33CC33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000232" y="214290"/>
            <a:ext cx="5841335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СОЧИНЕНИЕ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10" name="Рисунок 9" descr="SANY000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428860" y="1285861"/>
            <a:ext cx="2786082" cy="37147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-142900"/>
            <a:ext cx="7467600" cy="1143000"/>
          </a:xfrm>
        </p:spPr>
        <p:txBody>
          <a:bodyPr>
            <a:normAutofit fontScale="90000"/>
          </a:bodyPr>
          <a:lstStyle/>
          <a:p>
            <a:r>
              <a:rPr lang="ru-RU" sz="3600" b="1" i="1" dirty="0" smtClean="0">
                <a:solidFill>
                  <a:srgbClr val="9900CC"/>
                </a:solidFill>
              </a:rPr>
              <a:t>   Мой самый близкий человек</a:t>
            </a:r>
            <a:endParaRPr lang="ru-RU" sz="3600" b="1" i="1" dirty="0">
              <a:solidFill>
                <a:srgbClr val="9900CC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107504" y="1000108"/>
            <a:ext cx="8822214" cy="5857892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sz="1400" dirty="0" smtClean="0"/>
              <a:t>             </a:t>
            </a:r>
          </a:p>
          <a:p>
            <a:pPr>
              <a:buNone/>
            </a:pPr>
            <a:r>
              <a:rPr lang="ru-RU" sz="1400" dirty="0" smtClean="0"/>
              <a:t>                  Мой самый близкий человек – ПАПА!  Хотите узнать почему??? </a:t>
            </a:r>
          </a:p>
          <a:p>
            <a:pPr>
              <a:buNone/>
            </a:pPr>
            <a:r>
              <a:rPr lang="ru-RU" sz="1400" dirty="0" smtClean="0"/>
              <a:t>      Моего папу зовут Законнов Иван Сергеевич . Он работает водителем на большой машине . </a:t>
            </a:r>
          </a:p>
          <a:p>
            <a:pPr algn="just">
              <a:buNone/>
            </a:pPr>
            <a:r>
              <a:rPr lang="ru-RU" sz="1400" dirty="0" smtClean="0"/>
              <a:t>      Работа у папы очень тяжёлая , но </a:t>
            </a:r>
            <a:r>
              <a:rPr lang="ru-RU" sz="1400" dirty="0" smtClean="0"/>
              <a:t>интересная, </a:t>
            </a:r>
            <a:r>
              <a:rPr lang="ru-RU" sz="1400" dirty="0" smtClean="0"/>
              <a:t>потому </a:t>
            </a:r>
            <a:r>
              <a:rPr lang="ru-RU" sz="1400" dirty="0"/>
              <a:t> </a:t>
            </a:r>
            <a:r>
              <a:rPr lang="ru-RU" sz="1400" dirty="0" smtClean="0"/>
              <a:t>что </a:t>
            </a:r>
            <a:r>
              <a:rPr lang="ru-RU" sz="1400" dirty="0" smtClean="0"/>
              <a:t>он много ездит по стране и </a:t>
            </a:r>
            <a:r>
              <a:rPr lang="ru-RU" sz="1400" dirty="0" smtClean="0"/>
              <a:t>бывает</a:t>
            </a:r>
          </a:p>
          <a:p>
            <a:pPr algn="just">
              <a:buNone/>
            </a:pPr>
            <a:r>
              <a:rPr lang="ru-RU" sz="1400" dirty="0" smtClean="0"/>
              <a:t>       в  разных  </a:t>
            </a:r>
            <a:r>
              <a:rPr lang="ru-RU" sz="1400" dirty="0" smtClean="0"/>
              <a:t>городах. Когда папа приезжает  домой из рейса , он рассказывает </a:t>
            </a:r>
            <a:r>
              <a:rPr lang="ru-RU" sz="1400" dirty="0" smtClean="0"/>
              <a:t>мне </a:t>
            </a:r>
            <a:r>
              <a:rPr lang="ru-RU" sz="1400" dirty="0" smtClean="0"/>
              <a:t>увлекательные истории , которые происходят с ним в дороге .      </a:t>
            </a:r>
          </a:p>
          <a:p>
            <a:pPr algn="just">
              <a:buNone/>
            </a:pPr>
            <a:r>
              <a:rPr lang="ru-RU" sz="1400" dirty="0" smtClean="0"/>
              <a:t>      Дома нам с папой нравится играть в конструктор и строить</a:t>
            </a:r>
          </a:p>
          <a:p>
            <a:pPr algn="just">
              <a:buNone/>
            </a:pPr>
            <a:r>
              <a:rPr lang="ru-RU" sz="1400" dirty="0" smtClean="0"/>
              <a:t>      разные модели автомобилей. А ещё  мы мечтаем </a:t>
            </a:r>
            <a:r>
              <a:rPr lang="ru-RU" sz="1400" dirty="0" smtClean="0"/>
              <a:t>собрать </a:t>
            </a:r>
            <a:r>
              <a:rPr lang="ru-RU" sz="1400" dirty="0" smtClean="0"/>
              <a:t>большую коллекцию маленьких  металлических машинок </a:t>
            </a:r>
            <a:r>
              <a:rPr lang="ru-RU" sz="1400" dirty="0"/>
              <a:t> </a:t>
            </a:r>
            <a:r>
              <a:rPr lang="ru-RU" sz="1400" dirty="0" smtClean="0"/>
              <a:t>стать </a:t>
            </a:r>
            <a:r>
              <a:rPr lang="ru-RU" sz="1400" dirty="0" smtClean="0"/>
              <a:t>настоящими коллекционерами. Сейчас мой папа в </a:t>
            </a:r>
            <a:r>
              <a:rPr lang="ru-RU" sz="1400" dirty="0" smtClean="0"/>
              <a:t>рейсе, </a:t>
            </a:r>
            <a:r>
              <a:rPr lang="ru-RU" sz="1400" dirty="0" smtClean="0"/>
              <a:t>и я</a:t>
            </a:r>
          </a:p>
          <a:p>
            <a:pPr algn="just">
              <a:buNone/>
            </a:pPr>
            <a:r>
              <a:rPr lang="ru-RU" sz="1400" dirty="0" smtClean="0"/>
              <a:t>      очень  скучаю без него. </a:t>
            </a:r>
            <a:r>
              <a:rPr lang="ru-RU" sz="1400" smtClean="0"/>
              <a:t>Папа- </a:t>
            </a:r>
            <a:r>
              <a:rPr lang="ru-RU" sz="1400" dirty="0" smtClean="0"/>
              <a:t>мой лучший друг.</a:t>
            </a:r>
          </a:p>
          <a:p>
            <a:pPr algn="just">
              <a:buNone/>
            </a:pPr>
            <a:r>
              <a:rPr lang="ru-RU" sz="1400" dirty="0" smtClean="0"/>
              <a:t> </a:t>
            </a:r>
            <a:r>
              <a:rPr lang="en-US" sz="1400" dirty="0" smtClean="0"/>
              <a:t>                                                                  </a:t>
            </a:r>
            <a:endParaRPr lang="ru-RU" sz="1400" dirty="0" smtClean="0"/>
          </a:p>
          <a:p>
            <a:pPr>
              <a:buNone/>
            </a:pPr>
            <a:r>
              <a:rPr lang="en-US" sz="1400" dirty="0" smtClean="0"/>
              <a:t>                                                      </a:t>
            </a:r>
            <a:endParaRPr lang="ru-RU" sz="1400" dirty="0" smtClean="0"/>
          </a:p>
          <a:p>
            <a:pPr>
              <a:buNone/>
            </a:pPr>
            <a:endParaRPr lang="ru-RU" sz="1400" dirty="0" smtClean="0"/>
          </a:p>
          <a:p>
            <a:pPr>
              <a:buNone/>
            </a:pPr>
            <a:endParaRPr lang="ru-RU" sz="1400" dirty="0" smtClean="0"/>
          </a:p>
          <a:p>
            <a:pPr>
              <a:buNone/>
            </a:pPr>
            <a:endParaRPr lang="ru-RU" sz="1400" dirty="0" smtClean="0"/>
          </a:p>
          <a:p>
            <a:pPr>
              <a:buNone/>
            </a:pPr>
            <a:endParaRPr lang="ru-RU" sz="1400" dirty="0" smtClean="0"/>
          </a:p>
          <a:p>
            <a:pPr>
              <a:buNone/>
            </a:pPr>
            <a:r>
              <a:rPr lang="ru-RU" sz="1400" dirty="0" smtClean="0"/>
              <a:t> </a:t>
            </a:r>
          </a:p>
          <a:p>
            <a:pPr>
              <a:buNone/>
            </a:pPr>
            <a:endParaRPr lang="ru-RU" sz="1400" dirty="0" smtClean="0"/>
          </a:p>
          <a:p>
            <a:pPr>
              <a:buNone/>
            </a:pPr>
            <a:endParaRPr lang="ru-RU" sz="1400" dirty="0" smtClean="0"/>
          </a:p>
          <a:p>
            <a:pPr>
              <a:buNone/>
            </a:pPr>
            <a:endParaRPr lang="ru-RU" sz="1400" dirty="0" smtClean="0"/>
          </a:p>
          <a:p>
            <a:pPr>
              <a:buNone/>
            </a:pPr>
            <a:r>
              <a:rPr lang="ru-RU" sz="1400" dirty="0" smtClean="0"/>
              <a:t>.</a:t>
            </a:r>
          </a:p>
          <a:p>
            <a:pPr>
              <a:buNone/>
            </a:pPr>
            <a:r>
              <a:rPr lang="ru-RU" sz="1400" dirty="0" smtClean="0"/>
              <a:t>                                                   </a:t>
            </a:r>
          </a:p>
          <a:p>
            <a:pPr>
              <a:buNone/>
            </a:pPr>
            <a:r>
              <a:rPr lang="ru-RU" sz="1400" dirty="0" smtClean="0"/>
              <a:t> </a:t>
            </a:r>
            <a:endParaRPr lang="ru-RU" sz="1400" dirty="0"/>
          </a:p>
        </p:txBody>
      </p:sp>
      <p:pic>
        <p:nvPicPr>
          <p:cNvPr id="4" name="Рисунок 3" descr="IMG0303A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2910" y="3714752"/>
            <a:ext cx="3714776" cy="27860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125</TotalTime>
  <Words>145</Words>
  <Application>Microsoft Office PowerPoint</Application>
  <PresentationFormat>Экран (4:3)</PresentationFormat>
  <Paragraphs>25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Эркер</vt:lpstr>
      <vt:lpstr>Презентация PowerPoint</vt:lpstr>
      <vt:lpstr>   Мой самый близкий человек</vt:lpstr>
    </vt:vector>
  </TitlesOfParts>
  <Company>Reanimator Extreme Edition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Артем</dc:creator>
  <cp:lastModifiedBy>Home</cp:lastModifiedBy>
  <cp:revision>14</cp:revision>
  <dcterms:created xsi:type="dcterms:W3CDTF">2011-09-18T13:55:30Z</dcterms:created>
  <dcterms:modified xsi:type="dcterms:W3CDTF">2014-01-24T16:58:32Z</dcterms:modified>
</cp:coreProperties>
</file>