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0066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2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BE165-A409-485B-B72C-1B22CF93B8D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95B-6B3C-42FA-A12D-DBF2FF8A0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BE165-A409-485B-B72C-1B22CF93B8D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95B-6B3C-42FA-A12D-DBF2FF8A0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BE165-A409-485B-B72C-1B22CF93B8D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95B-6B3C-42FA-A12D-DBF2FF8A0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BE165-A409-485B-B72C-1B22CF93B8D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95B-6B3C-42FA-A12D-DBF2FF8A0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BE165-A409-485B-B72C-1B22CF93B8D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95B-6B3C-42FA-A12D-DBF2FF8A0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BE165-A409-485B-B72C-1B22CF93B8D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95B-6B3C-42FA-A12D-DBF2FF8A0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BE165-A409-485B-B72C-1B22CF93B8D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95B-6B3C-42FA-A12D-DBF2FF8A0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BE165-A409-485B-B72C-1B22CF93B8D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95B-6B3C-42FA-A12D-DBF2FF8A0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BE165-A409-485B-B72C-1B22CF93B8D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95B-6B3C-42FA-A12D-DBF2FF8A0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BE165-A409-485B-B72C-1B22CF93B8D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95B-6B3C-42FA-A12D-DBF2FF8A0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BE165-A409-485B-B72C-1B22CF93B8D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2795B-6B3C-42FA-A12D-DBF2FF8A0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BE165-A409-485B-B72C-1B22CF93B8D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2795B-6B3C-42FA-A12D-DBF2FF8A0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500042"/>
            <a:ext cx="621510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>
                <a:ln w="11430"/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Урок русского языка в 4-в </a:t>
            </a:r>
            <a:r>
              <a:rPr lang="ru-RU" sz="2400" b="1" spc="50" dirty="0" smtClean="0">
                <a:ln w="11430"/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классе</a:t>
            </a:r>
          </a:p>
          <a:p>
            <a:pPr algn="ctr"/>
            <a:r>
              <a:rPr lang="ru-RU" sz="2000" b="1" spc="50" dirty="0" smtClean="0">
                <a:ln w="11430"/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Система Л.В. </a:t>
            </a:r>
            <a:r>
              <a:rPr lang="ru-RU" sz="2000" b="1" spc="50" dirty="0" err="1" smtClean="0">
                <a:ln w="11430"/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Занкова</a:t>
            </a:r>
            <a:endParaRPr lang="ru-RU" sz="2000" b="1" spc="50" dirty="0">
              <a:ln w="11430"/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786058"/>
            <a:ext cx="664373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Наречие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:\dr_gre1375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28604"/>
            <a:ext cx="6717180" cy="52149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3257" y="5786454"/>
            <a:ext cx="871789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spcBef>
                <a:spcPts val="1800"/>
              </a:spcBef>
            </a:pP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Древние </a:t>
            </a:r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римляне назвали эту часть речи </a:t>
            </a:r>
            <a:r>
              <a:rPr lang="ru-RU" sz="2400" b="1" cap="none" spc="50" dirty="0">
                <a:ln w="11430"/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cap="none" spc="50" dirty="0" err="1">
                <a:ln w="11430"/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приглаголием</a:t>
            </a:r>
            <a:r>
              <a:rPr lang="ru-RU" sz="2400" b="1" cap="none" spc="50" dirty="0" smtClean="0">
                <a:ln w="11430"/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b="1" cap="none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cap="none" spc="50" dirty="0">
              <a:ln w="11430"/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812066" y="3000372"/>
            <a:ext cx="1260000" cy="1260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Я</a:t>
            </a:r>
            <a:endParaRPr lang="ru-RU" sz="66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Стрелка вправо с вырезом 3"/>
          <p:cNvSpPr/>
          <p:nvPr/>
        </p:nvSpPr>
        <p:spPr>
          <a:xfrm rot="19154681">
            <a:off x="4769334" y="2288210"/>
            <a:ext cx="900000" cy="720000"/>
          </a:xfrm>
          <a:prstGeom prst="notch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5172198" y="3357562"/>
            <a:ext cx="900000" cy="720000"/>
          </a:xfrm>
          <a:prstGeom prst="notch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с вырезом 5"/>
          <p:cNvSpPr/>
          <p:nvPr/>
        </p:nvSpPr>
        <p:spPr>
          <a:xfrm rot="3095778">
            <a:off x="4612217" y="4359655"/>
            <a:ext cx="900000" cy="720000"/>
          </a:xfrm>
          <a:prstGeom prst="notch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95338" y="1500174"/>
            <a:ext cx="2520000" cy="100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Научился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43636" y="3214686"/>
            <a:ext cx="2520000" cy="100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Получил радость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43504" y="5214950"/>
            <a:ext cx="2520000" cy="100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Ничего не понял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Стрелка вправо с вырезом 9"/>
          <p:cNvSpPr/>
          <p:nvPr/>
        </p:nvSpPr>
        <p:spPr>
          <a:xfrm flipH="1">
            <a:off x="2814744" y="3423380"/>
            <a:ext cx="900000" cy="720000"/>
          </a:xfrm>
          <a:prstGeom prst="notch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с вырезом 10"/>
          <p:cNvSpPr/>
          <p:nvPr/>
        </p:nvSpPr>
        <p:spPr>
          <a:xfrm rot="13359915">
            <a:off x="3339552" y="2281367"/>
            <a:ext cx="900000" cy="720000"/>
          </a:xfrm>
          <a:prstGeom prst="notch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с вырезом 11"/>
          <p:cNvSpPr/>
          <p:nvPr/>
        </p:nvSpPr>
        <p:spPr>
          <a:xfrm rot="7390829">
            <a:off x="3383694" y="4428466"/>
            <a:ext cx="900000" cy="720000"/>
          </a:xfrm>
          <a:prstGeom prst="notch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5786" y="1428736"/>
            <a:ext cx="2520000" cy="100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Узнал что-то новое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282" y="3286124"/>
            <a:ext cx="2520000" cy="100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Расстроился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66248" y="5286388"/>
            <a:ext cx="2520000" cy="100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Удивился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43042" y="142852"/>
            <a:ext cx="634744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6000" b="1" i="0" u="none" strike="noStrike" cap="none" spc="50" normalizeH="0" baseline="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самооценки</a:t>
            </a:r>
            <a:endParaRPr lang="ru-RU" sz="6000" b="1" cap="none" spc="50" dirty="0">
              <a:ln w="11430"/>
              <a:solidFill>
                <a:srgbClr val="00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8794" y="428604"/>
            <a:ext cx="47205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Чистописание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928802"/>
            <a:ext cx="16409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cap="none" spc="50" normalizeH="0" baseline="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ёлка</a:t>
            </a:r>
            <a:endParaRPr lang="ru-RU" sz="54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714620"/>
            <a:ext cx="22145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cap="none" spc="50" normalizeH="0" baseline="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поёт</a:t>
            </a:r>
            <a:endParaRPr lang="ru-RU" sz="54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3571876"/>
            <a:ext cx="32271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cap="none" spc="50" normalizeH="0" baseline="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съёжился</a:t>
            </a:r>
            <a:endParaRPr lang="ru-RU" sz="54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4929198"/>
            <a:ext cx="869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5000636"/>
            <a:ext cx="12239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Еее</a:t>
            </a:r>
            <a:endParaRPr lang="ru-RU" sz="5400" b="1" cap="none" spc="50" dirty="0">
              <a:ln w="11430"/>
              <a:solidFill>
                <a:srgbClr val="00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94208" y="4929198"/>
            <a:ext cx="1578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Ееее</a:t>
            </a:r>
            <a:endParaRPr lang="ru-RU" sz="5400" b="1" cap="none" spc="50" dirty="0">
              <a:ln w="11430"/>
              <a:solidFill>
                <a:srgbClr val="00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4115" y="2000240"/>
            <a:ext cx="814941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Рот есть- не говорю,</a:t>
            </a:r>
          </a:p>
          <a:p>
            <a:pPr algn="ctr"/>
            <a:r>
              <a:rPr lang="ru-RU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Глаза есть- не 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мигаю.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500042"/>
            <a:ext cx="296061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6000" b="1" i="0" u="none" strike="noStrike" cap="none" spc="50" normalizeH="0" baseline="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Загадка</a:t>
            </a:r>
            <a:endParaRPr lang="ru-RU" sz="60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6878" y="2786058"/>
            <a:ext cx="8834278" cy="63094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500" b="1" cap="none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Ручей весело </a:t>
            </a:r>
            <a:r>
              <a:rPr lang="ru-RU" sz="3500" b="1" cap="none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бежал по </a:t>
            </a:r>
            <a:r>
              <a:rPr lang="ru-RU" sz="3500" b="1" cap="none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маленькому </a:t>
            </a:r>
            <a:r>
              <a:rPr lang="ru-RU" sz="3500" b="1" cap="none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руслу.</a:t>
            </a:r>
            <a:endParaRPr lang="ru-RU" sz="3500" b="1" cap="none" spc="50" dirty="0">
              <a:ln w="11430"/>
              <a:solidFill>
                <a:srgbClr val="00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714620"/>
            <a:ext cx="805624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Бежал (</a:t>
            </a:r>
            <a:r>
              <a:rPr lang="ru-RU" sz="6600" b="1" cap="none" spc="5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как?) весело</a:t>
            </a:r>
            <a:endParaRPr lang="ru-RU" sz="66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500042"/>
            <a:ext cx="331533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6000" b="1" i="0" u="none" strike="noStrike" cap="none" spc="50" normalizeH="0" baseline="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</a:t>
            </a:r>
            <a:endParaRPr lang="ru-RU" sz="6000" b="1" cap="none" spc="50" dirty="0">
              <a:ln w="11430"/>
              <a:solidFill>
                <a:srgbClr val="00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3454" y="2285992"/>
            <a:ext cx="87991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8000" b="1" i="0" u="none" strike="noStrike" cap="none" spc="50" normalizeH="0" baseline="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Физкультминутка</a:t>
            </a:r>
            <a:endParaRPr lang="ru-RU" sz="8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357166"/>
            <a:ext cx="393415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6000" b="1" i="0" u="none" strike="noStrike" cap="none" spc="50" normalizeH="0" baseline="0" dirty="0" smtClean="0">
                <a:ln w="11430"/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наречии</a:t>
            </a:r>
            <a:endParaRPr lang="ru-RU" sz="6000" b="1" cap="none" spc="50" dirty="0">
              <a:ln w="11430"/>
              <a:solidFill>
                <a:srgbClr val="00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571612"/>
            <a:ext cx="396454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сильный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071942"/>
            <a:ext cx="31662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сильно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2786058"/>
            <a:ext cx="569258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сильный ветер</a:t>
            </a:r>
            <a:endParaRPr lang="ru-RU" sz="6000" b="1" cap="none" spc="50" dirty="0">
              <a:ln w="11430"/>
              <a:solidFill>
                <a:srgbClr val="66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5357826"/>
            <a:ext cx="437049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solidFill>
                  <a:srgbClr val="66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сильно дует</a:t>
            </a:r>
            <a:endParaRPr lang="ru-RU" sz="6000" b="1" cap="none" spc="50" dirty="0">
              <a:ln w="11430"/>
              <a:solidFill>
                <a:srgbClr val="66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314" y="16353"/>
            <a:ext cx="888384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4400" b="1" i="0" u="none" strike="noStrike" cap="none" spc="50" normalizeH="0" baseline="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История происхождения наречия</a:t>
            </a:r>
            <a:endParaRPr lang="ru-RU" sz="4400" b="1" cap="none" spc="50" dirty="0">
              <a:ln w="11430"/>
              <a:solidFill>
                <a:srgbClr val="00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514819"/>
            <a:ext cx="720851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400" b="1" cap="none" spc="50" dirty="0">
                <a:ln w="11430"/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«наречие» </a:t>
            </a:r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- очень старое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оно </a:t>
            </a:r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встречается в древнерусском языке.</a:t>
            </a:r>
          </a:p>
          <a:p>
            <a:pPr algn="just"/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Корень </a:t>
            </a:r>
            <a:r>
              <a:rPr lang="ru-RU" sz="2400" b="1" cap="none" spc="50" dirty="0">
                <a:ln w="11430"/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«речь» </a:t>
            </a:r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как бы связывает его с глаголом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" name="Picture 3" descr="E:\gram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857232"/>
            <a:ext cx="4572032" cy="4674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104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Рита</dc:creator>
  <cp:lastModifiedBy>Рита</cp:lastModifiedBy>
  <cp:revision>8</cp:revision>
  <dcterms:created xsi:type="dcterms:W3CDTF">2013-12-01T13:38:31Z</dcterms:created>
  <dcterms:modified xsi:type="dcterms:W3CDTF">2013-12-01T14:41:43Z</dcterms:modified>
</cp:coreProperties>
</file>