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F95CC-4F27-4980-9E60-39F1515E3E53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0E4E8-E0E0-4F30-A534-68774D7325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F95CC-4F27-4980-9E60-39F1515E3E53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0E4E8-E0E0-4F30-A534-68774D7325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F95CC-4F27-4980-9E60-39F1515E3E53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0E4E8-E0E0-4F30-A534-68774D7325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F95CC-4F27-4980-9E60-39F1515E3E53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0E4E8-E0E0-4F30-A534-68774D7325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F95CC-4F27-4980-9E60-39F1515E3E53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0E4E8-E0E0-4F30-A534-68774D7325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F95CC-4F27-4980-9E60-39F1515E3E53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0E4E8-E0E0-4F30-A534-68774D7325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F95CC-4F27-4980-9E60-39F1515E3E53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0E4E8-E0E0-4F30-A534-68774D7325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F95CC-4F27-4980-9E60-39F1515E3E53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0E4E8-E0E0-4F30-A534-68774D7325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F95CC-4F27-4980-9E60-39F1515E3E53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0E4E8-E0E0-4F30-A534-68774D7325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F95CC-4F27-4980-9E60-39F1515E3E53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0E4E8-E0E0-4F30-A534-68774D7325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F95CC-4F27-4980-9E60-39F1515E3E53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0E4E8-E0E0-4F30-A534-68774D7325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0F95CC-4F27-4980-9E60-39F1515E3E53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0E4E8-E0E0-4F30-A534-68774D73257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0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1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2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3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4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5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6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7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8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9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0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1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2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3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4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5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6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7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8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9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3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30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31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32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33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34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35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36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37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38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39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4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40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41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42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43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44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45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46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47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48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49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5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50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51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52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53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6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7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8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9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53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53</vt:i4>
      </vt:variant>
    </vt:vector>
  </HeadingPairs>
  <TitlesOfParts>
    <vt:vector size="5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</vt:vector>
  </TitlesOfParts>
  <Company>ГБОУ СОШ №1959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1</cp:revision>
  <dcterms:created xsi:type="dcterms:W3CDTF">2014-01-24T10:09:25Z</dcterms:created>
  <dcterms:modified xsi:type="dcterms:W3CDTF">2014-01-24T10:09:38Z</dcterms:modified>
</cp:coreProperties>
</file>