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5894A-A5CF-48E8-A798-F4A79AB70D9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828DE-2C1A-4B32-B4E4-F3B1B7CC87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75"/>
            <a:ext cx="9144000" cy="6850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96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9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</vt:vector>
  </TitlesOfParts>
  <Company>ГБОУ СОШ №1959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</cp:revision>
  <dcterms:created xsi:type="dcterms:W3CDTF">2014-01-24T10:12:29Z</dcterms:created>
  <dcterms:modified xsi:type="dcterms:W3CDTF">2014-01-24T10:12:48Z</dcterms:modified>
</cp:coreProperties>
</file>