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ru.wikipedia.org/wiki/%D0%9E%D0%B1%D1%8B%D0%BA%D0%BD%D0%BE%D0%B2%D0%B5%D0%BD%D0%BD%D0%B0%D1%8F_%D0%BA%D0%B2%D0%B0%D0%BA%D1%88%D0%B0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76400" y="2286000"/>
            <a:ext cx="6096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Земноводные</a:t>
            </a:r>
            <a:r>
              <a:rPr lang="ru-RU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ru-RU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Лягушка и жаба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1828800"/>
            <a:ext cx="7239000" cy="396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u="sng" dirty="0" smtClean="0">
                <a:hlinkClick r:id="rId2"/>
              </a:rPr>
              <a:t>Квакша</a:t>
            </a:r>
            <a:r>
              <a:rPr lang="ru-RU" sz="7200" dirty="0" smtClean="0"/>
              <a:t> </a:t>
            </a:r>
            <a:endParaRPr lang="ru-RU" sz="7200" dirty="0"/>
          </a:p>
        </p:txBody>
      </p:sp>
      <p:pic>
        <p:nvPicPr>
          <p:cNvPr id="7" name="Содержимое 6" descr="Квакша обыкновенная"/>
          <p:cNvPicPr>
            <a:picLocks noGrp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1047750" y="2491581"/>
            <a:ext cx="28575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/>
              <a:t>Самая </a:t>
            </a:r>
            <a:r>
              <a:rPr lang="ru-RU" sz="2800" b="1" dirty="0" smtClean="0"/>
              <a:t>красивая среди лягушек, в некоторых странах ее содержат как домашнее животное. Живет квакша на деревьях, в окружении зеленых листьев, поэтому имеет зеленый окрас.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00FF"/>
                </a:solidFill>
              </a:rPr>
              <a:t>Тритон</a:t>
            </a:r>
            <a:endParaRPr lang="ru-RU" sz="5400" b="1" dirty="0">
              <a:solidFill>
                <a:srgbClr val="0000FF"/>
              </a:solidFill>
            </a:endParaRPr>
          </a:p>
        </p:txBody>
      </p:sp>
      <p:pic>
        <p:nvPicPr>
          <p:cNvPr id="6" name="Содержимое 5" descr="File:Triturus vulgaris maennchen.jpe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447800"/>
            <a:ext cx="4038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П</a:t>
            </a:r>
            <a:r>
              <a:rPr lang="ru-RU" b="1" dirty="0" smtClean="0"/>
              <a:t>итается личинками </a:t>
            </a:r>
            <a:r>
              <a:rPr lang="ru-RU" b="1" dirty="0" smtClean="0"/>
              <a:t>насекомых, водными моллюсками. На суше основными компонентами питания становятся жуки, гусеницы бабочек, многоножки, панцирные клещи, пауки и дождевые черви.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Если </a:t>
            </a:r>
            <a:r>
              <a:rPr lang="ru-RU" dirty="0" smtClean="0"/>
              <a:t>рядом с голодной лягушкой положить мёртвых насекомых, она не тронет их. Почему? </a:t>
            </a: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2</a:t>
            </a:r>
            <a:r>
              <a:rPr lang="ru-RU" dirty="0" smtClean="0"/>
              <a:t>. Задохнётся ли лягушка, если ей закрыть рот и ноздри?  </a:t>
            </a: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3. </a:t>
            </a:r>
            <a:r>
              <a:rPr lang="ru-RU" dirty="0" smtClean="0"/>
              <a:t>Водятся ли лягушки в Алтайском крае? </a:t>
            </a:r>
            <a:endParaRPr lang="ru-RU" dirty="0" smtClean="0"/>
          </a:p>
          <a:p>
            <a:pPr marL="514350" indent="-514350">
              <a:buAutoNum type="arabicPeriod" startAt="4"/>
            </a:pPr>
            <a:r>
              <a:rPr lang="ru-RU" dirty="0" smtClean="0"/>
              <a:t>Почему </a:t>
            </a:r>
            <a:r>
              <a:rPr lang="ru-RU" dirty="0" smtClean="0"/>
              <a:t>лягушка пучеглазая? </a:t>
            </a:r>
            <a:endParaRPr lang="ru-RU" dirty="0" smtClean="0"/>
          </a:p>
          <a:p>
            <a:pPr marL="514350" indent="-514350">
              <a:buAutoNum type="arabicPeriod" startAt="4"/>
            </a:pPr>
            <a:r>
              <a:rPr lang="ru-RU" dirty="0" smtClean="0"/>
              <a:t>Может </a:t>
            </a:r>
            <a:r>
              <a:rPr lang="ru-RU" dirty="0" smtClean="0"/>
              <a:t>ли лягушка сбрасывать кожу?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76</Words>
  <PresentationFormat>Экран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Слайд 1</vt:lpstr>
      <vt:lpstr>Слайд 2</vt:lpstr>
      <vt:lpstr>Квакша </vt:lpstr>
      <vt:lpstr>Тритон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vip</dc:creator>
  <cp:lastModifiedBy>vip</cp:lastModifiedBy>
  <cp:revision>4</cp:revision>
  <dcterms:created xsi:type="dcterms:W3CDTF">2014-01-21T14:50:12Z</dcterms:created>
  <dcterms:modified xsi:type="dcterms:W3CDTF">2014-01-21T15:28:15Z</dcterms:modified>
</cp:coreProperties>
</file>