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6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5969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969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969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969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5969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969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969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969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969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969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5969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advTm="5969">
    <p:newsflash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ЖИВОТНЫЕ КРАСНОЙ КНИГИ - </a:t>
            </a:r>
            <a:r>
              <a:rPr lang="ru-RU" i="1" dirty="0" smtClean="0">
                <a:latin typeface="Comic Sans MS" pitchFamily="66" charset="0"/>
              </a:rPr>
              <a:t>Дымчатый леопард</a:t>
            </a:r>
            <a:endParaRPr lang="ru-RU" i="1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Выполнил ученик 3 А класса</a:t>
            </a:r>
          </a:p>
          <a:p>
            <a:r>
              <a:rPr lang="ru-RU" dirty="0" smtClean="0"/>
              <a:t>МБОУ СОШ №76 п. Гигант</a:t>
            </a:r>
          </a:p>
          <a:p>
            <a:r>
              <a:rPr lang="ru-RU" dirty="0" smtClean="0"/>
              <a:t> Майоров Семён</a:t>
            </a:r>
            <a:endParaRPr lang="ru-RU" dirty="0"/>
          </a:p>
        </p:txBody>
      </p:sp>
    </p:spTree>
  </p:cSld>
  <p:clrMapOvr>
    <a:masterClrMapping/>
  </p:clrMapOvr>
  <p:transition advTm="5594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БЕРЕГИТЕ ЖИВОТНЫХ!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                                </a:t>
            </a:r>
          </a:p>
          <a:p>
            <a:r>
              <a:rPr lang="ru-RU" dirty="0" smtClean="0"/>
              <a:t>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СПАСИБО ЗА ВНИМАНИЕ!</a:t>
            </a:r>
            <a:endParaRPr lang="ru-RU" dirty="0"/>
          </a:p>
        </p:txBody>
      </p:sp>
      <p:pic>
        <p:nvPicPr>
          <p:cNvPr id="5" name="Рисунок 4" descr="ЛЕОР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600" y="1052736"/>
            <a:ext cx="3528392" cy="2736304"/>
          </a:xfrm>
        </p:spPr>
      </p:pic>
    </p:spTree>
  </p:cSld>
  <p:clrMapOvr>
    <a:masterClrMapping/>
  </p:clrMapOvr>
  <p:transition advTm="10781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ОБИТАНИЕ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Дымчатый леопард обитает в юго-восточной части азиатского континента, распространен от Непала до Тайваня, включая южный Китай и острова Яву.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ггг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2780928"/>
            <a:ext cx="3744416" cy="2592288"/>
          </a:xfrm>
        </p:spPr>
      </p:pic>
    </p:spTree>
  </p:cSld>
  <p:clrMapOvr>
    <a:masterClrMapping/>
  </p:clrMapOvr>
  <p:transition advTm="10703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СРЕДА ОБИТАНИЯ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923472"/>
          </a:xfrm>
        </p:spPr>
        <p:txBody>
          <a:bodyPr>
            <a:normAutofit fontScale="70000" lnSpcReduction="20000"/>
          </a:bodyPr>
          <a:lstStyle/>
          <a:p>
            <a:r>
              <a:rPr lang="ru-RU" sz="2000" dirty="0" smtClean="0"/>
              <a:t>Дымчатый леопард - типичный обитатель дремучих тропических лесов, отчасти зарослей кустарников и болот, где существует преимущественно на деревьях. Держится в глубине дождевых или засушливых лесов, расположенных на высотах до 2500 метров над уровнем моря.</a:t>
            </a:r>
          </a:p>
          <a:p>
            <a:endParaRPr lang="ru-RU" dirty="0"/>
          </a:p>
        </p:txBody>
      </p:sp>
      <p:pic>
        <p:nvPicPr>
          <p:cNvPr id="5" name="Содержимое 4" descr="лзошз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2780928"/>
            <a:ext cx="3456383" cy="2592288"/>
          </a:xfrm>
        </p:spPr>
      </p:pic>
    </p:spTree>
  </p:cSld>
  <p:clrMapOvr>
    <a:masterClrMapping/>
  </p:clrMapOvr>
  <p:transition advTm="25954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ОТЛиЧИТЕЛЬНЫЕ</a:t>
            </a:r>
            <a:r>
              <a:rPr lang="ru-RU" dirty="0" smtClean="0"/>
              <a:t> ЧЕРТЫ ЛЕОПАРДА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899592" y="1628800"/>
            <a:ext cx="1905000" cy="4495800"/>
          </a:xfrm>
        </p:spPr>
        <p:txBody>
          <a:bodyPr>
            <a:normAutofit fontScale="70000" lnSpcReduction="20000"/>
          </a:bodyPr>
          <a:lstStyle/>
          <a:p>
            <a:r>
              <a:rPr lang="ru-RU" sz="1700" dirty="0" smtClean="0"/>
              <a:t>Леопард дымчатый отличается от других кошачьих большим морфологическим и экологическим своеобразием. Это самый большой представитель кошек средних размеров, размером приблизительно с лабрадора. Тело у него вытянутое, гибкое, шерсть густая, ноги короткие, с широкими лапами и жесткими голыми мозолями, удобными для лазанья по деревьям. Хвост особенно большой, тяжелый, меховой, занимает почти половину длины тела, хотя у представителей тайваньских дымчатых леопардов хвост заметно короче, длина его не более 3/8 от общей величины животного. Глаза желтые</a:t>
            </a:r>
            <a:r>
              <a:rPr lang="ru-RU" sz="1500" dirty="0" smtClean="0"/>
              <a:t>.</a:t>
            </a:r>
          </a:p>
          <a:p>
            <a:endParaRPr lang="ru-RU" dirty="0"/>
          </a:p>
        </p:txBody>
      </p:sp>
      <p:pic>
        <p:nvPicPr>
          <p:cNvPr id="5" name="Содержимое 4" descr="оршши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962274" y="2276872"/>
            <a:ext cx="3625950" cy="3096344"/>
          </a:xfrm>
        </p:spPr>
      </p:pic>
    </p:spTree>
  </p:cSld>
  <p:clrMapOvr>
    <a:masterClrMapping/>
  </p:clrMapOvr>
  <p:transition advTm="30656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ОКРАС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7283152" cy="1067488"/>
          </a:xfrm>
        </p:spPr>
        <p:txBody>
          <a:bodyPr>
            <a:normAutofit fontScale="85000" lnSpcReduction="20000"/>
          </a:bodyPr>
          <a:lstStyle/>
          <a:p>
            <a:r>
              <a:rPr lang="ru-RU" sz="1600" dirty="0" smtClean="0"/>
              <a:t>Дымчатый леопард сразу же опознается по характерному окрасу. Основной цвет меха светло-желтый до насыщенного коричневого. Пятна неодинаковой формы темно-коричневые или черные, более светлые в середине, также светлые и тени вокруг пятен. Грудь и брюхо светлые или белые с небольшим количеством пятен. На шее и спине темно-коричневые или черные удлиненные пятна. Уши черного цвета, с белым пятном посредине. Хвост окрашен </a:t>
            </a:r>
            <a:r>
              <a:rPr lang="ru-RU" sz="1600" dirty="0" err="1" smtClean="0"/>
              <a:t>несмыкающимися</a:t>
            </a:r>
            <a:r>
              <a:rPr lang="ru-RU" sz="1600" dirty="0" smtClean="0"/>
              <a:t> черными кольцами.</a:t>
            </a:r>
            <a:endParaRPr lang="ru-RU" sz="1600" dirty="0"/>
          </a:p>
        </p:txBody>
      </p:sp>
      <p:pic>
        <p:nvPicPr>
          <p:cNvPr id="5" name="Содержимое 4" descr="оршши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7" y="2852936"/>
            <a:ext cx="3024335" cy="2520280"/>
          </a:xfrm>
        </p:spPr>
      </p:pic>
    </p:spTree>
  </p:cSld>
  <p:clrMapOvr>
    <a:masterClrMapping/>
  </p:clrMapOvr>
  <p:transition advTm="20890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ДЛИНА И ВЕС ЛЕОПАРДА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1211504"/>
          </a:xfrm>
        </p:spPr>
        <p:txBody>
          <a:bodyPr>
            <a:normAutofit fontScale="77500" lnSpcReduction="20000"/>
          </a:bodyPr>
          <a:lstStyle/>
          <a:p>
            <a:r>
              <a:rPr lang="ru-RU" sz="1800" i="1" dirty="0" smtClean="0"/>
              <a:t>Длина тела </a:t>
            </a:r>
            <a:r>
              <a:rPr lang="ru-RU" sz="1800" dirty="0" smtClean="0"/>
              <a:t>69-108 см. </a:t>
            </a:r>
            <a:r>
              <a:rPr lang="ru-RU" sz="1800" i="1" dirty="0" smtClean="0"/>
              <a:t>Длина хвоста</a:t>
            </a:r>
            <a:r>
              <a:rPr lang="ru-RU" sz="1800" dirty="0" smtClean="0"/>
              <a:t>: 75-90 см. (в среднем 82 см , в то время как для самцов это - 81 - 108 см (в среднем 99 см).</a:t>
            </a:r>
          </a:p>
          <a:p>
            <a:r>
              <a:rPr lang="ru-RU" sz="1800" i="1" dirty="0" smtClean="0"/>
              <a:t>Вес</a:t>
            </a:r>
            <a:r>
              <a:rPr lang="ru-RU" sz="1800" dirty="0" smtClean="0"/>
              <a:t>: Масса животного от 10 до 23 кг, иногда до 30 кг. Самки весят около 11 кг, в то время как самцы весят 18 - 20 кг (в среднем 19 кг). Самцы могут быть размером более чем вдвое больше самок, - это наибольшая разница размера между полами в семействе котов.</a:t>
            </a:r>
            <a:endParaRPr lang="ru-RU" sz="1800" dirty="0"/>
          </a:p>
        </p:txBody>
      </p:sp>
      <p:pic>
        <p:nvPicPr>
          <p:cNvPr id="5" name="Содержимое 4" descr="ор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2780928"/>
            <a:ext cx="3528392" cy="2592288"/>
          </a:xfrm>
        </p:spPr>
      </p:pic>
    </p:spTree>
  </p:cSld>
  <p:clrMapOvr>
    <a:masterClrMapping/>
  </p:clrMapOvr>
  <p:transition advTm="20891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РАЗМНОЖЕНИЕ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7067128" cy="149953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Потомство рождается в дупле дерева, в помете насчитывается 1-5 детенышей, каждый весом 140-170 грамм, иногда до 280. Глаза открываются на 10-12 день. При рождении котята покрыты желтовато-серым мехом, в первые 6 месяцев появляются взрослые пятна. Развиваются они сравнительно медленно. Ходить начинают примерно в 19-20-ти дневном возрасте. Детеныши чрезвычайно активны первые пять месяцев после рождения. В 10 с половиной недель они переходят на взрослую (мясную) пищу, но еще в течение 5 месяцев получают материнское молоко. В 9 месяцев уже независимы от матери и начинают вести самостоятельную жизнь.</a:t>
            </a:r>
            <a:endParaRPr lang="ru-RU" dirty="0"/>
          </a:p>
        </p:txBody>
      </p:sp>
      <p:pic>
        <p:nvPicPr>
          <p:cNvPr id="5" name="Содержимое 4" descr="гнрщ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3140968"/>
            <a:ext cx="3456383" cy="2448272"/>
          </a:xfrm>
        </p:spPr>
      </p:pic>
    </p:spTree>
  </p:cSld>
  <p:clrMapOvr>
    <a:masterClrMapping/>
  </p:clrMapOvr>
  <p:transition advTm="27578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ВРАГИ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6995120" cy="1211504"/>
          </a:xfrm>
        </p:spPr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r>
              <a:rPr lang="ru-RU" sz="1800" dirty="0" smtClean="0"/>
              <a:t>Естественными врагами дымчатого леопарда являются более крупные кошки. Так, на острове Борнео, возможно из-за отсутствия тигров и леопардов, отмечается их самая высокая численность. </a:t>
            </a:r>
            <a:r>
              <a:rPr lang="ru-RU" sz="1800" dirty="0" err="1" smtClean="0"/>
              <a:t>Вырубывание</a:t>
            </a:r>
            <a:r>
              <a:rPr lang="ru-RU" sz="1800" dirty="0" smtClean="0"/>
              <a:t> леса, происходящее из-за коммерческой заготовки леса и роста человеческих поселений, представляет главную угрозу леопарду.</a:t>
            </a:r>
          </a:p>
          <a:p>
            <a:endParaRPr lang="ru-RU" dirty="0"/>
          </a:p>
        </p:txBody>
      </p:sp>
      <p:pic>
        <p:nvPicPr>
          <p:cNvPr id="5" name="Содержимое 4" descr="шщен8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3140968"/>
            <a:ext cx="2808312" cy="2376264"/>
          </a:xfrm>
        </p:spPr>
      </p:pic>
    </p:spTree>
  </p:cSld>
  <p:clrMapOvr>
    <a:masterClrMapping/>
  </p:clrMapOvr>
  <p:transition advTm="25625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УГРОЗА  ДЫМЧАТОГО ЛЕОПАРДА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7139136" cy="1499536"/>
          </a:xfrm>
        </p:spPr>
        <p:txBody>
          <a:bodyPr>
            <a:normAutofit fontScale="85000" lnSpcReduction="20000"/>
          </a:bodyPr>
          <a:lstStyle/>
          <a:p>
            <a:r>
              <a:rPr lang="ru-RU" sz="1600" dirty="0" smtClean="0"/>
              <a:t>Сегодня дымчатому леопарду угрожает браконьерская охота. Добывают этого кота не только из-за его меха, но также и зубов и его костей, которые высоко ценятся в традиционной Азиатской лекарственной торговле. Кроме того блюда из дымчатого леопарда предлагаются в меню ресторанов в Китае и Таиланде, которые обслуживают богатых азиатских туристов. Дымчатый леопард относят к числу видов, находящихся под угрозой исчезновения и поэтому он занесён в международную Красную Книгу. Из четырёх подвидов уже вымер тайваньский дымчатый леопард .</a:t>
            </a:r>
          </a:p>
          <a:p>
            <a:endParaRPr lang="ru-RU" dirty="0"/>
          </a:p>
        </p:txBody>
      </p:sp>
      <p:pic>
        <p:nvPicPr>
          <p:cNvPr id="5" name="Содержимое 4" descr="ггг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3140968"/>
            <a:ext cx="3456384" cy="2304256"/>
          </a:xfrm>
        </p:spPr>
      </p:pic>
    </p:spTree>
  </p:cSld>
  <p:clrMapOvr>
    <a:masterClrMapping/>
  </p:clrMapOvr>
  <p:transition advTm="20547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55</TotalTime>
  <Words>593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ЖИВОТНЫЕ КРАСНОЙ КНИГИ - Дымчатый леопард</vt:lpstr>
      <vt:lpstr>ОБИТАНИЕ</vt:lpstr>
      <vt:lpstr>СРЕДА ОБИТАНИЯ</vt:lpstr>
      <vt:lpstr>ОТЛиЧИТЕЛЬНЫЕ ЧЕРТЫ ЛЕОПАРДА</vt:lpstr>
      <vt:lpstr>ОКРАС</vt:lpstr>
      <vt:lpstr>ДЛИНА И ВЕС ЛЕОПАРДА</vt:lpstr>
      <vt:lpstr>РАЗМНОЖЕНИЕ</vt:lpstr>
      <vt:lpstr>ВРАГИ</vt:lpstr>
      <vt:lpstr>УГРОЗА  ДЫМЧАТОГО ЛЕОПАРДА</vt:lpstr>
      <vt:lpstr>                        БЕРЕГИТЕ ЖИВОТНЫХ!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КРАСНОЙ КНИГИ - Дымчатый леопард</dc:title>
  <cp:lastModifiedBy>Нина</cp:lastModifiedBy>
  <cp:revision>11</cp:revision>
  <dcterms:modified xsi:type="dcterms:W3CDTF">2014-01-24T16:26:13Z</dcterms:modified>
</cp:coreProperties>
</file>