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CC6A9D-2B76-4076-A8F8-58B5B526FA24}" type="datetimeFigureOut">
              <a:rPr lang="ru-RU" smtClean="0"/>
              <a:t>29.09.2013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1B716A-89DE-43F3-AF98-22E47E124A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8"/>
            <a:ext cx="6619892" cy="2714643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Дары</a:t>
            </a:r>
            <a:br>
              <a:rPr lang="ru-RU" sz="6600" b="1" i="1" dirty="0" smtClean="0"/>
            </a:br>
            <a:r>
              <a:rPr lang="ru-RU" sz="6600" b="1" i="1" dirty="0" smtClean="0"/>
              <a:t> </a:t>
            </a:r>
            <a:r>
              <a:rPr lang="ru-RU" sz="6600" b="1" i="1" dirty="0" smtClean="0"/>
              <a:t>           </a:t>
            </a:r>
            <a:r>
              <a:rPr lang="ru-RU" sz="6600" b="1" i="1" dirty="0" err="1" smtClean="0"/>
              <a:t>кубани</a:t>
            </a:r>
            <a:r>
              <a:rPr lang="ru-RU" sz="6600" b="1" i="1" dirty="0" smtClean="0"/>
              <a:t>  </a:t>
            </a:r>
            <a:endParaRPr lang="ru-RU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857892"/>
            <a:ext cx="8458200" cy="714380"/>
          </a:xfrm>
        </p:spPr>
        <p:txBody>
          <a:bodyPr>
            <a:normAutofit/>
          </a:bodyPr>
          <a:lstStyle/>
          <a:p>
            <a:pPr algn="r"/>
            <a:r>
              <a:rPr lang="ru-RU" sz="1200" dirty="0" smtClean="0">
                <a:latin typeface="+mj-lt"/>
              </a:rPr>
              <a:t>Подготовила: </a:t>
            </a:r>
            <a:r>
              <a:rPr lang="ru-RU" sz="1800" b="1" i="1" dirty="0" err="1" smtClean="0">
                <a:latin typeface="Segoe Script" pitchFamily="34" charset="0"/>
              </a:rPr>
              <a:t>Косенко</a:t>
            </a:r>
            <a:r>
              <a:rPr lang="ru-RU" sz="1800" b="1" i="1" dirty="0" smtClean="0">
                <a:latin typeface="Segoe Script" pitchFamily="34" charset="0"/>
              </a:rPr>
              <a:t>  Оксана  Александровна</a:t>
            </a:r>
            <a:endParaRPr lang="ru-RU" sz="1800" dirty="0">
              <a:latin typeface="+mj-lt"/>
            </a:endParaRPr>
          </a:p>
        </p:txBody>
      </p:sp>
      <p:pic>
        <p:nvPicPr>
          <p:cNvPr id="4" name="Рисунок 3" descr="i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214686"/>
            <a:ext cx="8001056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786742" cy="592935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0"/>
            <a:ext cx="4143372" cy="6858000"/>
          </a:xfrm>
        </p:spPr>
      </p:pic>
      <p:pic>
        <p:nvPicPr>
          <p:cNvPr id="5" name="Рисунок 4" descr="14691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21494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14942" y="0"/>
            <a:ext cx="3714776" cy="4714884"/>
          </a:xfrm>
        </p:spPr>
      </p:pic>
      <p:pic>
        <p:nvPicPr>
          <p:cNvPr id="5" name="Рисунок 4" descr="i (2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4643470" cy="3071824"/>
          </a:xfrm>
          <a:prstGeom prst="rect">
            <a:avLst/>
          </a:prstGeom>
        </p:spPr>
      </p:pic>
      <p:pic>
        <p:nvPicPr>
          <p:cNvPr id="6" name="Рисунок 5" descr="i (2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214686"/>
            <a:ext cx="8643998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143932" cy="585791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0"/>
            <a:ext cx="4643438" cy="3143248"/>
          </a:xfrm>
        </p:spPr>
      </p:pic>
      <p:pic>
        <p:nvPicPr>
          <p:cNvPr id="5" name="Рисунок 4" descr="i (3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0"/>
            <a:ext cx="3857652" cy="3143248"/>
          </a:xfrm>
          <a:prstGeom prst="rect">
            <a:avLst/>
          </a:prstGeom>
        </p:spPr>
      </p:pic>
      <p:pic>
        <p:nvPicPr>
          <p:cNvPr id="6" name="Рисунок 5" descr="i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3286124"/>
            <a:ext cx="4643438" cy="3429024"/>
          </a:xfrm>
          <a:prstGeom prst="rect">
            <a:avLst/>
          </a:prstGeom>
        </p:spPr>
      </p:pic>
      <p:pic>
        <p:nvPicPr>
          <p:cNvPr id="7" name="Рисунок 6" descr="i (1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3286124"/>
            <a:ext cx="3857652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1" y="428604"/>
            <a:ext cx="8501122" cy="607222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001055" cy="592935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286807" cy="6000791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2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643997" cy="650085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2132" y="214290"/>
            <a:ext cx="3571868" cy="6429420"/>
          </a:xfrm>
        </p:spPr>
      </p:pic>
      <p:pic>
        <p:nvPicPr>
          <p:cNvPr id="5" name="Рисунок 4" descr="i (4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214290"/>
            <a:ext cx="4714908" cy="3571900"/>
          </a:xfrm>
          <a:prstGeom prst="rect">
            <a:avLst/>
          </a:prstGeom>
        </p:spPr>
      </p:pic>
      <p:pic>
        <p:nvPicPr>
          <p:cNvPr id="6" name="Рисунок 5" descr="i (2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929066"/>
            <a:ext cx="4786331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575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Кубани пахнет лето</a:t>
            </a:r>
            <a:br>
              <a:rPr lang="ru-RU" sz="1800" dirty="0" smtClean="0"/>
            </a:br>
            <a:r>
              <a:rPr lang="ru-RU" sz="1800" dirty="0" smtClean="0"/>
              <a:t>Прилетевшим с моря ветром,</a:t>
            </a:r>
            <a:br>
              <a:rPr lang="ru-RU" sz="1800" dirty="0" smtClean="0"/>
            </a:br>
            <a:r>
              <a:rPr lang="ru-RU" sz="1800" dirty="0" smtClean="0"/>
              <a:t>Сочной, сладкою клубникой.</a:t>
            </a:r>
            <a:br>
              <a:rPr lang="ru-RU" sz="1800" dirty="0" smtClean="0"/>
            </a:br>
            <a:r>
              <a:rPr lang="ru-RU" sz="1800" dirty="0" smtClean="0"/>
              <a:t>ОГУРЦАМИ, ЕЖЕВИКОЙ,</a:t>
            </a:r>
            <a:br>
              <a:rPr lang="ru-RU" sz="1800" dirty="0" smtClean="0"/>
            </a:br>
            <a:r>
              <a:rPr lang="ru-RU" sz="1800" dirty="0" smtClean="0"/>
              <a:t>Щедрым дождиком грибным</a:t>
            </a:r>
            <a:br>
              <a:rPr lang="ru-RU" sz="1800" dirty="0" smtClean="0"/>
            </a:br>
            <a:r>
              <a:rPr lang="ru-RU" sz="1800" dirty="0" smtClean="0"/>
              <a:t>И укропом молодым,</a:t>
            </a:r>
            <a:br>
              <a:rPr lang="ru-RU" sz="1800" dirty="0" smtClean="0"/>
            </a:br>
            <a:r>
              <a:rPr lang="ru-RU" sz="1800" dirty="0" smtClean="0"/>
              <a:t>Грушей в розовых накрапах…</a:t>
            </a:r>
            <a:br>
              <a:rPr lang="ru-RU" sz="1800" dirty="0" smtClean="0"/>
            </a:br>
            <a:r>
              <a:rPr lang="ru-RU" sz="1800" dirty="0" smtClean="0"/>
              <a:t>А какой же главный запах?</a:t>
            </a:r>
            <a:br>
              <a:rPr lang="ru-RU" sz="1800" dirty="0" smtClean="0"/>
            </a:br>
            <a:r>
              <a:rPr lang="ru-RU" sz="1800" dirty="0" smtClean="0"/>
              <a:t>Слышали, как за станицей</a:t>
            </a:r>
            <a:br>
              <a:rPr lang="ru-RU" sz="1800" dirty="0" smtClean="0"/>
            </a:br>
            <a:r>
              <a:rPr lang="ru-RU" sz="1800" dirty="0" smtClean="0"/>
              <a:t>Пахнет солнышко пшеницей?</a:t>
            </a:r>
            <a:br>
              <a:rPr lang="ru-RU" sz="1800" dirty="0" smtClean="0"/>
            </a:br>
            <a:r>
              <a:rPr lang="ru-RU" sz="1800" dirty="0" smtClean="0"/>
              <a:t> </a:t>
            </a:r>
            <a:r>
              <a:rPr lang="ru-RU" sz="1800" dirty="0" smtClean="0"/>
              <a:t>                   </a:t>
            </a:r>
            <a:r>
              <a:rPr lang="ru-RU" sz="1800" dirty="0" smtClean="0">
                <a:latin typeface="Segoe Print" pitchFamily="2" charset="0"/>
              </a:rPr>
              <a:t>Татьяна Голуб</a:t>
            </a:r>
            <a:endParaRPr lang="ru-RU" sz="18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857892"/>
            <a:ext cx="8686800" cy="22223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i (4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1285860"/>
            <a:ext cx="5000660" cy="4572032"/>
          </a:xfrm>
          <a:prstGeom prst="rect">
            <a:avLst/>
          </a:prstGeom>
        </p:spPr>
      </p:pic>
      <p:pic>
        <p:nvPicPr>
          <p:cNvPr id="6" name="Рисунок 5" descr="99ac93cb2d12bc57fff1113b5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06" y="4000504"/>
            <a:ext cx="4572032" cy="285749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1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8286808" cy="621510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adeboarddAKn5O_im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0" y="428604"/>
            <a:ext cx="4357718" cy="4071966"/>
          </a:xfrm>
        </p:spPr>
      </p:pic>
      <p:pic>
        <p:nvPicPr>
          <p:cNvPr id="5" name="Рисунок 4" descr="i (5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571744"/>
            <a:ext cx="4500594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428604"/>
            <a:ext cx="4786314" cy="6215106"/>
          </a:xfrm>
        </p:spPr>
      </p:pic>
      <p:pic>
        <p:nvPicPr>
          <p:cNvPr id="6" name="Рисунок 5" descr="i (2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8604"/>
            <a:ext cx="4143372" cy="621510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14"/>
            <a:ext cx="8572560" cy="1285884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       Добро пожаловать </a:t>
            </a:r>
            <a:b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Segoe Script" pitchFamily="34" charset="0"/>
              </a:rPr>
              <a:t>    на   кубанскую ярмарку !</a:t>
            </a: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4" name="Содержимое 3" descr="1-prodazha-yagod-ovoschej-fruktov-optom-i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714752"/>
            <a:ext cx="5143536" cy="3000396"/>
          </a:xfrm>
        </p:spPr>
      </p:pic>
      <p:pic>
        <p:nvPicPr>
          <p:cNvPr id="6" name="Рисунок 5" descr="357608864_WAzxa-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500174"/>
            <a:ext cx="4429124" cy="5214974"/>
          </a:xfrm>
          <a:prstGeom prst="rect">
            <a:avLst/>
          </a:prstGeom>
        </p:spPr>
      </p:pic>
      <p:pic>
        <p:nvPicPr>
          <p:cNvPr id="7" name="Рисунок 6" descr="i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500174"/>
            <a:ext cx="4286280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5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500042"/>
            <a:ext cx="7929618" cy="600079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5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5" y="500042"/>
            <a:ext cx="7715304" cy="585791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858180" cy="592935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500042"/>
            <a:ext cx="7786742" cy="578647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00042"/>
            <a:ext cx="7715304" cy="592935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3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3000372"/>
            <a:ext cx="3929090" cy="3500462"/>
          </a:xfrm>
        </p:spPr>
      </p:pic>
      <p:pic>
        <p:nvPicPr>
          <p:cNvPr id="5" name="Рисунок 4" descr="i (2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428604"/>
            <a:ext cx="3857652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 (4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428604"/>
            <a:ext cx="8001056" cy="607223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</TotalTime>
  <Words>13</Words>
  <Application>Microsoft Office PowerPoint</Application>
  <PresentationFormat>Экран (4:3)</PresentationFormat>
  <Paragraphs>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Дары             кубани  </vt:lpstr>
      <vt:lpstr>На Кубани пахнет лето Прилетевшим с моря ветром, Сочной, сладкою клубникой. ОГУРЦАМИ, ЕЖЕВИКОЙ, Щедрым дождиком грибным И укропом молодым, Грушей в розовых накрапах… А какой же главный запах? Слышали, как за станицей Пахнет солнышко пшеницей?                     Татьяна Голуб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      Добро пожаловать      на   кубанскую ярмарку !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Дары             кубани</dc:title>
  <dc:creator>Admin</dc:creator>
  <cp:lastModifiedBy>Admin</cp:lastModifiedBy>
  <cp:revision>9</cp:revision>
  <dcterms:created xsi:type="dcterms:W3CDTF">2013-09-29T18:22:16Z</dcterms:created>
  <dcterms:modified xsi:type="dcterms:W3CDTF">2013-09-29T19:40:04Z</dcterms:modified>
</cp:coreProperties>
</file>