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73" r:id="rId2"/>
    <p:sldId id="272" r:id="rId3"/>
    <p:sldId id="274" r:id="rId4"/>
    <p:sldId id="256" r:id="rId5"/>
    <p:sldId id="275" r:id="rId6"/>
    <p:sldId id="270" r:id="rId7"/>
    <p:sldId id="277" r:id="rId8"/>
    <p:sldId id="265" r:id="rId9"/>
    <p:sldId id="281" r:id="rId10"/>
    <p:sldId id="257" r:id="rId11"/>
    <p:sldId id="276" r:id="rId12"/>
    <p:sldId id="267" r:id="rId13"/>
    <p:sldId id="278" r:id="rId14"/>
    <p:sldId id="269" r:id="rId15"/>
    <p:sldId id="279" r:id="rId16"/>
    <p:sldId id="266" r:id="rId17"/>
    <p:sldId id="280" r:id="rId18"/>
    <p:sldId id="264" r:id="rId19"/>
    <p:sldId id="28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F2DB84A-FF5F-4A68-8C53-AA691B4B7A24}">
          <p14:sldIdLst>
            <p14:sldId id="273"/>
            <p14:sldId id="272"/>
            <p14:sldId id="274"/>
            <p14:sldId id="256"/>
          </p14:sldIdLst>
        </p14:section>
        <p14:section name="Раздел без заголовка" id="{7776A51E-038D-43BA-916C-C2540A96AF0A}">
          <p14:sldIdLst>
            <p14:sldId id="275"/>
            <p14:sldId id="270"/>
            <p14:sldId id="277"/>
            <p14:sldId id="265"/>
            <p14:sldId id="281"/>
            <p14:sldId id="257"/>
            <p14:sldId id="276"/>
            <p14:sldId id="267"/>
            <p14:sldId id="278"/>
            <p14:sldId id="269"/>
            <p14:sldId id="279"/>
            <p14:sldId id="266"/>
            <p14:sldId id="280"/>
            <p14:sldId id="264"/>
            <p14:sldId id="28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D8979B-95FE-46F3-A903-6F2EB0AB6E87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A6717-4EA2-4F05-A47D-0D0C70ECD7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396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A6717-4EA2-4F05-A47D-0D0C70ECD76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119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 dirty="0" smtClean="0"/>
              <a:t>Загадки Осени о грибах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1387924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/>
              <a:t>Ученица 2 А класса</a:t>
            </a:r>
          </a:p>
          <a:p>
            <a:pPr algn="r"/>
            <a:r>
              <a:rPr lang="ru-RU" b="1" dirty="0" smtClean="0"/>
              <a:t>МБОУ СОШ №10» г. Когалым</a:t>
            </a:r>
          </a:p>
          <a:p>
            <a:pPr algn="r"/>
            <a:r>
              <a:rPr lang="ru-RU" b="1" dirty="0" smtClean="0"/>
              <a:t>Новикова Анастасия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28090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лександр\Desktop\grib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7" y="0"/>
            <a:ext cx="5328592" cy="6807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30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В шляпе розовой, мохнатой,</a:t>
            </a:r>
          </a:p>
          <a:p>
            <a:r>
              <a:rPr lang="ru-RU" sz="3600" dirty="0"/>
              <a:t> Но не выглядит растяпой.</a:t>
            </a:r>
          </a:p>
          <a:p>
            <a:r>
              <a:rPr lang="ru-RU" sz="3600" dirty="0"/>
              <a:t> Будто плюшевое ушко,</a:t>
            </a:r>
          </a:p>
          <a:p>
            <a:r>
              <a:rPr lang="ru-RU" sz="3600" dirty="0"/>
              <a:t> Для соления </a:t>
            </a:r>
            <a:r>
              <a:rPr lang="ru-RU" sz="3600" b="1" dirty="0" smtClean="0"/>
              <a:t>…</a:t>
            </a:r>
            <a:endParaRPr lang="ru-RU" sz="3600" dirty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8091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Александр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04664"/>
            <a:ext cx="6307922" cy="6266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941168"/>
            <a:ext cx="7772400" cy="827807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>
                <a:solidFill>
                  <a:srgbClr val="FF0000"/>
                </a:solidFill>
              </a:rPr>
              <a:t> </a:t>
            </a:r>
            <a:r>
              <a:rPr lang="ru-RU" sz="6000" dirty="0" smtClean="0">
                <a:solidFill>
                  <a:srgbClr val="FF0000"/>
                </a:solidFill>
              </a:rPr>
              <a:t>             Волнушки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991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Ходят в рыженьких беретах,</a:t>
            </a:r>
          </a:p>
          <a:p>
            <a:r>
              <a:rPr lang="ru-RU" sz="3600" dirty="0"/>
              <a:t>Осень в лес приносят летом.</a:t>
            </a:r>
          </a:p>
          <a:p>
            <a:r>
              <a:rPr lang="ru-RU" sz="3600" dirty="0"/>
              <a:t>Очень дружные сестрички </a:t>
            </a:r>
          </a:p>
          <a:p>
            <a:r>
              <a:rPr lang="ru-RU" sz="3600" dirty="0"/>
              <a:t>Золотистые </a:t>
            </a:r>
            <a:r>
              <a:rPr lang="ru-RU" sz="3600" dirty="0" smtClean="0"/>
              <a:t>...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5155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лександр\Desktop\18_10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23317"/>
            <a:ext cx="5400600" cy="6750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73216"/>
            <a:ext cx="3993703" cy="108012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лисички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50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Я родился в день дождливый</a:t>
            </a:r>
          </a:p>
          <a:p>
            <a:r>
              <a:rPr lang="ru-RU" sz="3600" dirty="0"/>
              <a:t> Под осиной молодой,</a:t>
            </a:r>
          </a:p>
          <a:p>
            <a:r>
              <a:rPr lang="ru-RU" sz="3600" dirty="0"/>
              <a:t> Круглый, гладенький, красивый,</a:t>
            </a:r>
          </a:p>
          <a:p>
            <a:r>
              <a:rPr lang="ru-RU" sz="3600" dirty="0"/>
              <a:t> С ножкой толстой и прямой.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3304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андр\Desktop\0010-010-Podosinovi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191" y="111727"/>
            <a:ext cx="5056025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884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На пеньке сидят братишки.</a:t>
            </a:r>
          </a:p>
          <a:p>
            <a:r>
              <a:rPr lang="ru-RU" sz="3600" dirty="0"/>
              <a:t>Все - в веснушках шалунишки.</a:t>
            </a:r>
          </a:p>
          <a:p>
            <a:r>
              <a:rPr lang="ru-RU" sz="3600" dirty="0"/>
              <a:t>Эти дружные ребята</a:t>
            </a:r>
          </a:p>
          <a:p>
            <a:r>
              <a:rPr lang="ru-RU" sz="3600" dirty="0"/>
              <a:t>Называются </a:t>
            </a:r>
            <a:r>
              <a:rPr lang="ru-RU" sz="3600" b="1" dirty="0" smtClean="0"/>
              <a:t>...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66860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Александр\Desktop\0007-007-Opjon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3" y="0"/>
            <a:ext cx="49990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81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Какие грибы вы возьмете в свою  корзинку?</a:t>
            </a:r>
            <a:endParaRPr lang="ru-RU" dirty="0"/>
          </a:p>
        </p:txBody>
      </p:sp>
      <p:pic>
        <p:nvPicPr>
          <p:cNvPr id="4" name="Picture 2" descr="C:\Users\Александр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772816"/>
            <a:ext cx="518457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844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Александр\Desktop\6bdd65df47d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-1"/>
            <a:ext cx="6264696" cy="6700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734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Бледная она стоит, </a:t>
            </a:r>
          </a:p>
          <a:p>
            <a:r>
              <a:rPr lang="ru-RU" sz="3600" dirty="0"/>
              <a:t> У неё съедобный вид. </a:t>
            </a:r>
          </a:p>
          <a:p>
            <a:r>
              <a:rPr lang="ru-RU" sz="3600" dirty="0"/>
              <a:t> Принесешь домой - беда, </a:t>
            </a:r>
          </a:p>
          <a:p>
            <a:r>
              <a:rPr lang="ru-RU" sz="3600" dirty="0"/>
              <a:t> Будет ядом та еда. </a:t>
            </a:r>
          </a:p>
          <a:p>
            <a:r>
              <a:rPr lang="ru-RU" sz="3600" dirty="0"/>
              <a:t> Знай, что этот гриб - обманка, </a:t>
            </a:r>
          </a:p>
          <a:p>
            <a:r>
              <a:rPr lang="ru-RU" sz="3600" dirty="0"/>
              <a:t>Враг наш - бледная</a:t>
            </a:r>
            <a:r>
              <a:rPr lang="ru-RU" sz="3600" b="1" dirty="0"/>
              <a:t>...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3969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ксандр\Desktop\0007-005-Pogan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4536"/>
            <a:ext cx="5112568" cy="6816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95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Он в лесу стоял, </a:t>
            </a:r>
          </a:p>
          <a:p>
            <a:r>
              <a:rPr lang="ru-RU" sz="3600" dirty="0"/>
              <a:t> Никто его не брал, </a:t>
            </a:r>
          </a:p>
          <a:p>
            <a:r>
              <a:rPr lang="ru-RU" sz="3600" dirty="0"/>
              <a:t> В красной шапке модной, </a:t>
            </a:r>
          </a:p>
          <a:p>
            <a:r>
              <a:rPr lang="ru-RU" sz="3600" dirty="0"/>
              <a:t>Никуда не годный.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1101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Александр\Desktop\19-6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0"/>
            <a:ext cx="52806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517232"/>
            <a:ext cx="7772400" cy="1152128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cs typeface="Aharoni" pitchFamily="2" charset="-79"/>
              </a:rPr>
              <a:t>мухомор</a:t>
            </a:r>
            <a:endParaRPr lang="ru-RU" sz="5400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71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На поляне лесной, </a:t>
            </a:r>
          </a:p>
          <a:p>
            <a:r>
              <a:rPr lang="ru-RU" sz="3600" dirty="0"/>
              <a:t> Под могучей сосной </a:t>
            </a:r>
          </a:p>
          <a:p>
            <a:r>
              <a:rPr lang="ru-RU" sz="3600" dirty="0"/>
              <a:t> Старый старичок, </a:t>
            </a:r>
          </a:p>
          <a:p>
            <a:r>
              <a:rPr lang="ru-RU" sz="3600" dirty="0"/>
              <a:t> На нем бурый колпачок </a:t>
            </a:r>
          </a:p>
          <a:p>
            <a:r>
              <a:rPr lang="ru-RU" sz="3600" dirty="0"/>
              <a:t> Колпачок на бочок, </a:t>
            </a:r>
          </a:p>
          <a:p>
            <a:r>
              <a:rPr lang="ru-RU" sz="3600" dirty="0"/>
              <a:t> Кто в лесу бывает, </a:t>
            </a:r>
          </a:p>
          <a:p>
            <a:r>
              <a:rPr lang="ru-RU" sz="3600" dirty="0"/>
              <a:t> Тот его и знает. 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8289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Александр\Desktop\doklad-ot-zemli-do-neba-dlya-3-klassa-yadovity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-1991"/>
            <a:ext cx="4968552" cy="685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03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Вдоль лесных дорожек</a:t>
            </a:r>
          </a:p>
          <a:p>
            <a:r>
              <a:rPr lang="ru-RU" sz="3200" dirty="0"/>
              <a:t>Много белых ножек</a:t>
            </a:r>
          </a:p>
          <a:p>
            <a:r>
              <a:rPr lang="ru-RU" sz="3200" dirty="0"/>
              <a:t>В шляпках разноцветных,</a:t>
            </a:r>
          </a:p>
          <a:p>
            <a:r>
              <a:rPr lang="ru-RU" sz="3200" dirty="0"/>
              <a:t>Издали приметных.</a:t>
            </a:r>
          </a:p>
          <a:p>
            <a:r>
              <a:rPr lang="ru-RU" sz="3200" dirty="0"/>
              <a:t>Кто в серой, кто в зелёной,</a:t>
            </a:r>
          </a:p>
          <a:p>
            <a:r>
              <a:rPr lang="ru-RU" sz="3200" dirty="0"/>
              <a:t>Кто в розовой, кто в жёлтой</a:t>
            </a:r>
          </a:p>
          <a:p>
            <a:r>
              <a:rPr lang="ru-RU" sz="3200" dirty="0"/>
              <a:t>Ты их бери, не мешкай,</a:t>
            </a:r>
          </a:p>
          <a:p>
            <a:r>
              <a:rPr lang="ru-RU" sz="3200" dirty="0"/>
              <a:t>Ведь это – </a:t>
            </a:r>
            <a:r>
              <a:rPr lang="ru-RU" sz="3600" dirty="0" smtClean="0"/>
              <a:t>...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08800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TC102455610[[fn=Осень]]</Template>
  <TotalTime>58</TotalTime>
  <Words>236</Words>
  <Application>Microsoft Office PowerPoint</Application>
  <PresentationFormat>Экран (4:3)</PresentationFormat>
  <Paragraphs>50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Autumn</vt:lpstr>
      <vt:lpstr>Загадки Осени о грибах </vt:lpstr>
      <vt:lpstr>Презентация PowerPoint</vt:lpstr>
      <vt:lpstr>Презентация PowerPoint</vt:lpstr>
      <vt:lpstr>Презентация PowerPoint</vt:lpstr>
      <vt:lpstr>Презентация PowerPoint</vt:lpstr>
      <vt:lpstr>мухомор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Волнушки</vt:lpstr>
      <vt:lpstr>Презентация PowerPoint</vt:lpstr>
      <vt:lpstr>лисички</vt:lpstr>
      <vt:lpstr>Презентация PowerPoint</vt:lpstr>
      <vt:lpstr>Презентация PowerPoint</vt:lpstr>
      <vt:lpstr>Презентация PowerPoint</vt:lpstr>
      <vt:lpstr>Презентация PowerPoint</vt:lpstr>
      <vt:lpstr>Какие грибы вы возьмете в свою  корзинку?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user</cp:lastModifiedBy>
  <cp:revision>10</cp:revision>
  <dcterms:created xsi:type="dcterms:W3CDTF">2013-10-17T03:47:39Z</dcterms:created>
  <dcterms:modified xsi:type="dcterms:W3CDTF">2014-01-23T12:57:27Z</dcterms:modified>
</cp:coreProperties>
</file>