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0848"/>
            <a:ext cx="8643966" cy="2592288"/>
          </a:xfrm>
        </p:spPr>
        <p:txBody>
          <a:bodyPr>
            <a:noAutofit/>
          </a:bodyPr>
          <a:lstStyle/>
          <a:p>
            <a:r>
              <a:rPr lang="en-US" sz="7200" dirty="0" smtClean="0"/>
              <a:t>       Natural phenomena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4400" dirty="0" smtClean="0">
                <a:latin typeface="+mn-lt"/>
              </a:rPr>
              <a:t>Выполнили: </a:t>
            </a:r>
            <a:r>
              <a:rPr lang="ru-RU" sz="4400" dirty="0" err="1" smtClean="0">
                <a:latin typeface="+mn-lt"/>
              </a:rPr>
              <a:t>Трачук</a:t>
            </a:r>
            <a:r>
              <a:rPr lang="ru-RU" sz="4400" dirty="0" smtClean="0">
                <a:latin typeface="+mn-lt"/>
              </a:rPr>
              <a:t> Анна, </a:t>
            </a:r>
            <a:r>
              <a:rPr lang="ru-RU" sz="4400" dirty="0" err="1" smtClean="0">
                <a:latin typeface="+mn-lt"/>
              </a:rPr>
              <a:t>Исмайлова</a:t>
            </a:r>
            <a:r>
              <a:rPr lang="ru-RU" sz="4400" dirty="0" smtClean="0">
                <a:latin typeface="+mn-lt"/>
              </a:rPr>
              <a:t> </a:t>
            </a:r>
            <a:r>
              <a:rPr lang="ru-RU" sz="4400" dirty="0" err="1" smtClean="0">
                <a:latin typeface="+mn-lt"/>
              </a:rPr>
              <a:t>Камилла</a:t>
            </a:r>
            <a:r>
              <a:rPr lang="ru-RU" sz="4400" dirty="0" smtClean="0">
                <a:latin typeface="+mn-lt"/>
              </a:rPr>
              <a:t/>
            </a:r>
            <a:br>
              <a:rPr lang="ru-RU" sz="4400" dirty="0" smtClean="0">
                <a:latin typeface="+mn-lt"/>
              </a:rPr>
            </a:br>
            <a:r>
              <a:rPr lang="ru-RU" sz="4400" dirty="0" smtClean="0">
                <a:latin typeface="+mn-lt"/>
              </a:rPr>
              <a:t>МБОУ СОШ №41 Н.Новгород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ru-RU" sz="1200" dirty="0" smtClean="0"/>
              <a:t>В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75117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Hurricane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147248" cy="1252735"/>
          </a:xfrm>
        </p:spPr>
        <p:txBody>
          <a:bodyPr>
            <a:noAutofit/>
          </a:bodyPr>
          <a:lstStyle/>
          <a:p>
            <a:r>
              <a:rPr lang="en-US" sz="2800" dirty="0"/>
              <a:t>HURRICANE </a:t>
            </a:r>
            <a:r>
              <a:rPr lang="en-US" sz="2800" dirty="0" smtClean="0"/>
              <a:t>is a</a:t>
            </a:r>
            <a:r>
              <a:rPr lang="en-US" sz="2800" dirty="0"/>
              <a:t> large atmospheric vortex with winds up to 120 </a:t>
            </a:r>
            <a:r>
              <a:rPr lang="en-US" sz="2800" dirty="0" smtClean="0"/>
              <a:t>km/h</a:t>
            </a:r>
            <a:r>
              <a:rPr lang="en-US" sz="2800" dirty="0"/>
              <a:t>, and in the surface layer - up to 200 </a:t>
            </a:r>
            <a:r>
              <a:rPr lang="en-US" sz="2800" dirty="0" smtClean="0"/>
              <a:t>km/h.</a:t>
            </a:r>
            <a:endParaRPr lang="ru-RU" sz="2800" dirty="0"/>
          </a:p>
        </p:txBody>
      </p:sp>
      <p:pic>
        <p:nvPicPr>
          <p:cNvPr id="1026" name="Picture 2" descr="Картинка 8 из 1578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90369"/>
            <a:ext cx="3190262" cy="389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4687112" cy="335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001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Storm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280920" cy="1944216"/>
          </a:xfrm>
        </p:spPr>
        <p:txBody>
          <a:bodyPr>
            <a:normAutofit/>
          </a:bodyPr>
          <a:lstStyle/>
          <a:p>
            <a:r>
              <a:rPr lang="en-US" sz="2800" dirty="0"/>
              <a:t>STORM </a:t>
            </a:r>
            <a:r>
              <a:rPr lang="en-US" sz="2800" dirty="0" smtClean="0"/>
              <a:t>is a </a:t>
            </a:r>
            <a:r>
              <a:rPr lang="en-US" sz="2800" dirty="0"/>
              <a:t>long, very strong wind at a speed of 20 </a:t>
            </a:r>
            <a:r>
              <a:rPr lang="en-US" sz="2800" dirty="0" smtClean="0"/>
              <a:t>m/s</a:t>
            </a:r>
            <a:r>
              <a:rPr lang="en-US" sz="2800" dirty="0"/>
              <a:t>, is usually observed during the passage of the cyclone and is accompanied by heavy seas and devastation on the land.</a:t>
            </a:r>
            <a:endParaRPr lang="ru-RU" sz="2800" dirty="0"/>
          </a:p>
        </p:txBody>
      </p:sp>
      <p:pic>
        <p:nvPicPr>
          <p:cNvPr id="2050" name="Picture 2" descr="Картинка 7 из 1632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424" y="3171180"/>
            <a:ext cx="4303987" cy="332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museum.ru/uploads/posts/2011-11/1321620792_burya-na-severnom-mo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36912"/>
            <a:ext cx="3250540" cy="385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670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/>
              <a:t>Smerch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1"/>
            <a:ext cx="8496944" cy="1872208"/>
          </a:xfrm>
        </p:spPr>
        <p:txBody>
          <a:bodyPr>
            <a:noAutofit/>
          </a:bodyPr>
          <a:lstStyle/>
          <a:p>
            <a:r>
              <a:rPr lang="en-US" sz="2800" dirty="0"/>
              <a:t>SMERCH </a:t>
            </a:r>
            <a:r>
              <a:rPr lang="en-US" sz="2800" dirty="0" smtClean="0"/>
              <a:t>is</a:t>
            </a:r>
            <a:r>
              <a:rPr lang="ru-RU" sz="2800" dirty="0" smtClean="0"/>
              <a:t> </a:t>
            </a:r>
            <a:r>
              <a:rPr lang="en-US" sz="2800" dirty="0" smtClean="0"/>
              <a:t>an</a:t>
            </a:r>
            <a:r>
              <a:rPr lang="en-US" sz="2800" dirty="0"/>
              <a:t> atmospheric vortex that occurs in a thunderstorm cloud, and </a:t>
            </a:r>
            <a:r>
              <a:rPr lang="en-US" sz="2800" dirty="0" smtClean="0"/>
              <a:t>spreads downwards,</a:t>
            </a:r>
            <a:r>
              <a:rPr lang="en-US" sz="2800" dirty="0"/>
              <a:t> often to the surface of the Earth as a dark cloud, or trunk hose of tens or hundreds of meters. There is a long, moving with the cloud.</a:t>
            </a:r>
            <a:endParaRPr lang="ru-RU" sz="2800" dirty="0"/>
          </a:p>
        </p:txBody>
      </p:sp>
      <p:pic>
        <p:nvPicPr>
          <p:cNvPr id="3074" name="Picture 2" descr="Картинка 3 из 1549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170" y="3429000"/>
            <a:ext cx="3888432" cy="311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а 22 из 1549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176148" cy="339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954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Tornado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Tornado </a:t>
            </a:r>
            <a:r>
              <a:rPr lang="en-US" sz="2800" dirty="0" smtClean="0"/>
              <a:t>is</a:t>
            </a:r>
            <a:r>
              <a:rPr lang="en-US" sz="2800" dirty="0"/>
              <a:t> a monstrously narrow rotating column of air extending from a thunderstorm cloud to the ground.</a:t>
            </a:r>
            <a:endParaRPr lang="ru-RU" sz="2800" dirty="0"/>
          </a:p>
        </p:txBody>
      </p:sp>
      <p:pic>
        <p:nvPicPr>
          <p:cNvPr id="4098" name="Picture 2" descr="Картинка 15 из 1536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86" y="2781087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greatdreams.com/weather/tornado-oklahoma-19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3" y="2629900"/>
            <a:ext cx="3239641" cy="387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159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0" dirty="0"/>
              <a:t>Rules of Conduct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Get </a:t>
            </a:r>
            <a:r>
              <a:rPr lang="en-US" dirty="0"/>
              <a:t>away from windows and take a safe place near the walls of the interior, in the hallway, a built-in closets, bathrooms, toilets, </a:t>
            </a:r>
            <a:r>
              <a:rPr lang="en-US" dirty="0" smtClean="0"/>
              <a:t>storerooms</a:t>
            </a:r>
            <a:r>
              <a:rPr lang="en-US" dirty="0"/>
              <a:t>, strong cabinets, under desks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</a:t>
            </a:r>
            <a:r>
              <a:rPr lang="en-US" dirty="0"/>
              <a:t> blizzard hiding in buildings. If you were in the field or on a country road, get off the main roads, which are periodically cleared and where most likely assist you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 dust</a:t>
            </a:r>
            <a:r>
              <a:rPr lang="en-US" dirty="0"/>
              <a:t> storm, close the face with gauze, handkerchief, a piece of tissue, </a:t>
            </a:r>
            <a:r>
              <a:rPr lang="en-US" dirty="0" smtClean="0"/>
              <a:t>and eye</a:t>
            </a:r>
            <a:r>
              <a:rPr lang="en-US" dirty="0"/>
              <a:t> glasses</a:t>
            </a:r>
            <a:r>
              <a:rPr lang="en-US" dirty="0" smtClean="0"/>
              <a:t>.</a:t>
            </a:r>
          </a:p>
          <a:p>
            <a:r>
              <a:rPr lang="en-US" dirty="0"/>
              <a:t>When you receive a signal the approach of a tornado must immediately come down to the shelter, basement or cellar of the house, or hide under the bed and other furniture firm. If a tornado catches you in the open, cover the bottom of </a:t>
            </a:r>
            <a:r>
              <a:rPr lang="en-US" dirty="0" smtClean="0"/>
              <a:t>the road</a:t>
            </a:r>
            <a:r>
              <a:rPr lang="en-US" dirty="0"/>
              <a:t> ditch, in the pits, ditches, ravines, narrow, tightly hugging the ground, his head covered with clothes or tree branches.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197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/>
              <a:t>Sequence of actions with advance warning of the threat of hurricanes, storms</a:t>
            </a:r>
            <a:r>
              <a:rPr lang="en-US" sz="3200" b="0" dirty="0" smtClean="0"/>
              <a:t>, tornadoes.</a:t>
            </a:r>
            <a:endParaRPr lang="ru-RU" sz="3200" b="0" dirty="0"/>
          </a:p>
        </p:txBody>
      </p:sp>
      <p:pic>
        <p:nvPicPr>
          <p:cNvPr id="4" name="Picture 5" descr="{9B611EF1-2301-49CC-A55C-57264CFE7DEC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480175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1340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378" y="116632"/>
            <a:ext cx="7718547" cy="1296144"/>
          </a:xfrm>
        </p:spPr>
        <p:txBody>
          <a:bodyPr>
            <a:noAutofit/>
          </a:bodyPr>
          <a:lstStyle/>
          <a:p>
            <a:r>
              <a:rPr lang="en-US" b="0" dirty="0"/>
              <a:t>The algorithm of action in the event of a sudden hurricane, storm, </a:t>
            </a:r>
            <a:r>
              <a:rPr lang="en-US" b="0" dirty="0" smtClean="0"/>
              <a:t>tornado.</a:t>
            </a:r>
            <a:endParaRPr lang="ru-RU" dirty="0"/>
          </a:p>
        </p:txBody>
      </p:sp>
      <p:pic>
        <p:nvPicPr>
          <p:cNvPr id="4" name="Picture 6" descr="{A090355C-74DC-4219-952C-EB831C46561E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34728" y="1412776"/>
            <a:ext cx="6888088" cy="5166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66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67</TotalTime>
  <Words>24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       Natural phenomena Выполнили: Трачук Анна, Исмайлова Камилла МБОУ СОШ №41 Н.Новгород В</vt:lpstr>
      <vt:lpstr>Hurricane</vt:lpstr>
      <vt:lpstr>Storm</vt:lpstr>
      <vt:lpstr>Smerch</vt:lpstr>
      <vt:lpstr>Tornado</vt:lpstr>
      <vt:lpstr>Rules of Conduct</vt:lpstr>
      <vt:lpstr>Sequence of actions with advance warning of the threat of hurricanes, storms, tornadoes.</vt:lpstr>
      <vt:lpstr>The algorithm of action in the event of a sudden hurricane, storm, tornado.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phenomena</dc:title>
  <dc:creator>Anytkaa</dc:creator>
  <cp:lastModifiedBy>Admin</cp:lastModifiedBy>
  <cp:revision>9</cp:revision>
  <dcterms:created xsi:type="dcterms:W3CDTF">2001-12-31T21:20:10Z</dcterms:created>
  <dcterms:modified xsi:type="dcterms:W3CDTF">2014-01-25T09:17:42Z</dcterms:modified>
</cp:coreProperties>
</file>