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754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3" r:id="rId4"/>
    <p:sldId id="270" r:id="rId5"/>
    <p:sldId id="271" r:id="rId6"/>
    <p:sldId id="258" r:id="rId7"/>
    <p:sldId id="261" r:id="rId8"/>
    <p:sldId id="272" r:id="rId9"/>
    <p:sldId id="275" r:id="rId10"/>
    <p:sldId id="274" r:id="rId11"/>
    <p:sldId id="266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a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78" autoAdjust="0"/>
    <p:restoredTop sz="86420" autoAdjust="0"/>
  </p:normalViewPr>
  <p:slideViewPr>
    <p:cSldViewPr>
      <p:cViewPr varScale="1">
        <p:scale>
          <a:sx n="93" d="100"/>
          <a:sy n="93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5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1-01T17:38:25.123" idx="1">
    <p:pos x="5424" y="288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3EED7-CE46-464A-8BC7-D84572D79167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CE9C0-B0ED-4A38-B736-CF5735939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BEC1B-E265-4424-B710-82D706A24CBA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53B5E-9B75-4F2A-B78C-8EC85CCD3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53B5E-9B75-4F2A-B78C-8EC85CCD3C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Ключевые понятия: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Ситуативность</a:t>
            </a:r>
          </a:p>
          <a:p>
            <a:pPr lvl="0"/>
            <a:r>
              <a:rPr lang="ru-RU" dirty="0" smtClean="0"/>
              <a:t>Диалог</a:t>
            </a:r>
          </a:p>
          <a:p>
            <a:pPr lvl="0"/>
            <a:r>
              <a:rPr lang="ru-RU" dirty="0" err="1" smtClean="0"/>
              <a:t>Диалогичская</a:t>
            </a:r>
            <a:r>
              <a:rPr lang="ru-RU" dirty="0" smtClean="0"/>
              <a:t> речь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3154FC-8F13-46B0-8A3D-6BE3FC3C3223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F0DAB1-9096-4226-8C60-A52ED303AB4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24000"/>
            <a:ext cx="9144000" cy="335279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600" dirty="0" smtClean="0"/>
              <a:t>Ситуативный подход к обучению диалогической речи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: Кожемяка Анна Валерьевна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Результаты эксперимента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</a:t>
            </a:r>
            <a:r>
              <a:rPr lang="ru-RU" sz="3200" dirty="0" smtClean="0"/>
              <a:t>.   увеличилось количество реплик</a:t>
            </a:r>
          </a:p>
          <a:p>
            <a:pPr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2.  сократилось время составления диалога</a:t>
            </a:r>
          </a:p>
          <a:p>
            <a:pPr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3.  дети стали более раскрепощёнными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pPr algn="ctr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i="1" dirty="0" smtClean="0">
                <a:solidFill>
                  <a:srgbClr val="002060"/>
                </a:solidFill>
              </a:rPr>
              <a:t>Если подобрать серию</a:t>
            </a:r>
          </a:p>
          <a:p>
            <a:pPr>
              <a:buNone/>
            </a:pPr>
            <a:r>
              <a:rPr lang="ru-RU" sz="4400" i="1" dirty="0" smtClean="0">
                <a:solidFill>
                  <a:srgbClr val="002060"/>
                </a:solidFill>
              </a:rPr>
              <a:t>условно-речевых ситуаций , то можно приблизить высказывания учащихся к реальному общению.</a:t>
            </a:r>
          </a:p>
          <a:p>
            <a:pPr>
              <a:buNone/>
            </a:pPr>
            <a:endParaRPr lang="ru-RU" sz="4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 </a:t>
            </a:r>
            <a:r>
              <a:rPr lang="ru-RU" sz="5400" dirty="0" smtClean="0"/>
              <a:t>Актуальность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800600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/>
              <a:t>1.Формирование коммуникативной компетенции, т.е  способность  и готовность осуществлять общение.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i="1" dirty="0" smtClean="0"/>
              <a:t>2.В процессе речевого взаимодействия каждый выступает как в роли говорящего так и в роли слушателя.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i="1" dirty="0" smtClean="0"/>
              <a:t>3.Новые требования к подготовки выпускников .</a:t>
            </a:r>
          </a:p>
          <a:p>
            <a:pPr>
              <a:buNone/>
            </a:pPr>
            <a:r>
              <a:rPr lang="ru-RU" sz="2800" i="1" dirty="0" smtClean="0"/>
              <a:t>(аттестация в форме ЕГЭ</a:t>
            </a:r>
            <a:r>
              <a:rPr lang="ru-RU" sz="2000" i="1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4582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Цель  работы:</a:t>
            </a:r>
            <a:br>
              <a:rPr lang="ru-RU" dirty="0" smtClean="0"/>
            </a:br>
            <a:endParaRPr lang="ru-RU" sz="1600" dirty="0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8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i="1" dirty="0" smtClean="0"/>
              <a:t/>
            </a:r>
            <a:br>
              <a:rPr lang="ru-RU" sz="4800" i="1" dirty="0" smtClean="0"/>
            </a:br>
            <a:r>
              <a:rPr lang="ru-RU" sz="4800" i="1" dirty="0" smtClean="0">
                <a:solidFill>
                  <a:schemeClr val="bg2">
                    <a:lumMod val="10000"/>
                  </a:schemeClr>
                </a:solidFill>
              </a:rPr>
              <a:t>Реализация ситуативного подхода к обучению диалогической речи</a:t>
            </a:r>
            <a:endParaRPr lang="ru-RU" sz="4800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04088"/>
            <a:ext cx="8382000" cy="819912"/>
          </a:xfrm>
        </p:spPr>
        <p:txBody>
          <a:bodyPr>
            <a:normAutofit/>
          </a:bodyPr>
          <a:lstStyle/>
          <a:p>
            <a:pPr lvl="0"/>
            <a:r>
              <a:rPr lang="ru-RU" sz="4800" dirty="0" smtClean="0">
                <a:latin typeface="Calibri"/>
                <a:ea typeface="Times New Roman"/>
                <a:cs typeface="Times New Roman"/>
              </a:rPr>
              <a:t>Задачи:</a:t>
            </a:r>
          </a:p>
          <a:p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52600"/>
            <a:ext cx="8382000" cy="457200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i="1" dirty="0" smtClean="0">
                <a:latin typeface="Calibri"/>
                <a:ea typeface="Times New Roman"/>
                <a:cs typeface="Times New Roman"/>
              </a:rPr>
              <a:t>Рассмотреть технологии обучения диалогической речи</a:t>
            </a:r>
          </a:p>
          <a:p>
            <a:pPr lvl="0">
              <a:buNone/>
            </a:pPr>
            <a:endParaRPr lang="ru-RU" sz="2800" dirty="0" smtClean="0">
              <a:latin typeface="Calibri"/>
              <a:ea typeface="Times New Roman"/>
              <a:cs typeface="Times New Roman"/>
            </a:endParaRPr>
          </a:p>
          <a:p>
            <a:pPr lvl="0"/>
            <a:r>
              <a:rPr lang="ru-RU" sz="2800" i="1" dirty="0" smtClean="0">
                <a:latin typeface="Calibri"/>
                <a:ea typeface="Times New Roman"/>
                <a:cs typeface="Times New Roman"/>
              </a:rPr>
              <a:t>Определить отношение к ситуативному обучению ведущих методистов, авторов учебников и учителей</a:t>
            </a:r>
          </a:p>
          <a:p>
            <a:pPr lvl="0">
              <a:buNone/>
            </a:pPr>
            <a:endParaRPr lang="ru-RU" sz="2800" dirty="0" smtClean="0">
              <a:latin typeface="Calibri"/>
              <a:ea typeface="Times New Roman"/>
              <a:cs typeface="Times New Roman"/>
            </a:endParaRPr>
          </a:p>
          <a:p>
            <a:pPr lvl="0"/>
            <a:r>
              <a:rPr lang="ru-RU" sz="2800" i="1" dirty="0" smtClean="0">
                <a:latin typeface="Calibri"/>
                <a:ea typeface="Times New Roman"/>
                <a:cs typeface="Times New Roman"/>
              </a:rPr>
              <a:t>Подобрать комплекс упражнений и условно-речевых ситуаций на развитие диалогической речи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57200"/>
            <a:ext cx="7772400" cy="3048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800" dirty="0" smtClean="0">
                <a:solidFill>
                  <a:srgbClr val="002060"/>
                </a:solidFill>
                <a:effectLst/>
              </a:rPr>
              <a:t>Объект исследования:  </a:t>
            </a:r>
            <a:r>
              <a:rPr lang="ru-RU" sz="44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44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44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</a:t>
            </a:r>
            <a:r>
              <a:rPr lang="ru-RU" sz="4400" b="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формирование навыка   диалогической речи </a:t>
            </a:r>
            <a:br>
              <a:rPr lang="ru-RU" sz="4400" b="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4400" b="0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530352" y="3200400"/>
            <a:ext cx="77724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+mj-lt"/>
              </a:rPr>
              <a:t>Предмет исследования: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использование ситуаций для формирования диалогической речи</a:t>
            </a:r>
            <a:endParaRPr lang="ru-RU" sz="44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Ключевые понятия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Говорение</a:t>
            </a:r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800" dirty="0" smtClean="0"/>
              <a:t>- продуктивный вид </a:t>
            </a:r>
            <a:r>
              <a:rPr lang="ru-RU" sz="2800" dirty="0" smtClean="0"/>
              <a:t>деятельности</a:t>
            </a:r>
            <a:r>
              <a:rPr lang="ru-RU" sz="2800" dirty="0" smtClean="0"/>
              <a:t>, посредством которого осуществляется устное вербальное общение.</a:t>
            </a:r>
            <a:br>
              <a:rPr lang="ru-RU" sz="2800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Диалогическая речь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ru-RU" sz="2800" dirty="0" smtClean="0"/>
              <a:t>форма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2800" dirty="0" smtClean="0"/>
              <a:t>речи, при которой происходит непосредственный обмен высказываниями между  двумя  или несколькими лицами.</a:t>
            </a:r>
            <a:br>
              <a:rPr lang="ru-RU" sz="2800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Ситуация </a:t>
            </a:r>
            <a:r>
              <a:rPr lang="ru-RU" sz="2800" dirty="0" smtClean="0"/>
              <a:t>- есть  то, что породило проблему в данный момент.</a:t>
            </a:r>
            <a:br>
              <a:rPr lang="ru-RU" sz="2800" dirty="0" smtClean="0"/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28600" y="1935480"/>
            <a:ext cx="8610600" cy="4389120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latin typeface="Calibri"/>
                <a:ea typeface="Times New Roman"/>
                <a:cs typeface="Times New Roman"/>
              </a:rPr>
              <a:t>Если подобрать серию условно-речевых ситуаций, направленных на формирование диалогической речи, то можно приблизить высказывания учащихся к реальному общению</a:t>
            </a:r>
            <a:endParaRPr lang="ru-RU" sz="4400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ru-RU" dirty="0" smtClean="0"/>
              <a:t>Гипотеза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/>
          <a:lstStyle/>
          <a:p>
            <a:r>
              <a:rPr lang="ru-RU" dirty="0" smtClean="0"/>
              <a:t>Методы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4038600" cy="3916525"/>
          </a:xfrm>
        </p:spPr>
        <p:txBody>
          <a:bodyPr/>
          <a:lstStyle/>
          <a:p>
            <a:pPr lvl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теоретические</a:t>
            </a:r>
            <a:endParaRPr lang="ru-RU" i="1" dirty="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i="1" dirty="0" smtClean="0"/>
              <a:t>анализ </a:t>
            </a:r>
            <a:r>
              <a:rPr lang="ru-RU" i="1" dirty="0" smtClean="0"/>
              <a:t>педагогической, психологической, лингвистической </a:t>
            </a:r>
            <a:r>
              <a:rPr lang="ru-RU" i="1" dirty="0" smtClean="0"/>
              <a:t>литературы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i="1" dirty="0" smtClean="0"/>
              <a:t>наблюдение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i="1" dirty="0" smtClean="0"/>
              <a:t>обобщение педагогического и собственного опыта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362201"/>
            <a:ext cx="4038600" cy="3992724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практические</a:t>
            </a:r>
            <a:endParaRPr lang="ru-RU" dirty="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i="1" dirty="0" smtClean="0"/>
              <a:t> беседа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i="1" dirty="0" smtClean="0"/>
              <a:t>наблюдение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i="1" dirty="0" smtClean="0"/>
              <a:t> анкетирование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i="1" dirty="0" smtClean="0"/>
              <a:t>срезы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i="1" dirty="0" smtClean="0"/>
              <a:t>тестирование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819400" y="1752600"/>
            <a:ext cx="1066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953000" y="1752600"/>
            <a:ext cx="1066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Цепочка заданий  для  обучения  диалогической речи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Составление короткого диалога, используя штампы и клише (диалог дежурных)</a:t>
            </a:r>
          </a:p>
          <a:p>
            <a:r>
              <a:rPr lang="ru-RU" dirty="0" smtClean="0"/>
              <a:t>Подготовка к составлению диалогов (закрепление лексического и грамматического материала)</a:t>
            </a:r>
          </a:p>
          <a:p>
            <a:r>
              <a:rPr lang="ru-RU" dirty="0" smtClean="0"/>
              <a:t>Расширение диалога путем увеличения незапланированных реплик)</a:t>
            </a:r>
          </a:p>
          <a:p>
            <a:r>
              <a:rPr lang="ru-RU" dirty="0" smtClean="0"/>
              <a:t>Заполнение недостающих частей диалога</a:t>
            </a:r>
          </a:p>
          <a:p>
            <a:r>
              <a:rPr lang="ru-RU" dirty="0" smtClean="0"/>
              <a:t>Составление диалогов по теме</a:t>
            </a:r>
          </a:p>
          <a:p>
            <a:r>
              <a:rPr lang="ru-RU" dirty="0" smtClean="0"/>
              <a:t>Составление диалогов по ситуации</a:t>
            </a:r>
          </a:p>
          <a:p>
            <a:r>
              <a:rPr lang="ru-RU" dirty="0" smtClean="0"/>
              <a:t>Составление диалогов по теме и ситуации  в сравнении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</TotalTime>
  <Words>220</Words>
  <PresentationFormat>Экран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Специальное оформление</vt:lpstr>
      <vt:lpstr>Поток</vt:lpstr>
      <vt:lpstr>Ситуативный подход к обучению диалогической речи</vt:lpstr>
      <vt:lpstr> Актуальность работы:</vt:lpstr>
      <vt:lpstr>Цель  работы: </vt:lpstr>
      <vt:lpstr>Задачи: </vt:lpstr>
      <vt:lpstr>                 Объект исследования:         формирование навыка   диалогической речи  </vt:lpstr>
      <vt:lpstr>Ключевые понятия </vt:lpstr>
      <vt:lpstr>Гипотеза </vt:lpstr>
      <vt:lpstr>Методы исследования:</vt:lpstr>
      <vt:lpstr>Цепочка заданий  для  обучения  диалогической речи</vt:lpstr>
      <vt:lpstr>Результаты эксперимента: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Ситуативный подход к обучению диалогической речи</dc:title>
  <dc:creator>Anna</dc:creator>
  <cp:lastModifiedBy>Ksenya Dmitrieva</cp:lastModifiedBy>
  <cp:revision>75</cp:revision>
  <dcterms:created xsi:type="dcterms:W3CDTF">2010-11-01T14:27:04Z</dcterms:created>
  <dcterms:modified xsi:type="dcterms:W3CDTF">2010-11-21T16:15:53Z</dcterms:modified>
</cp:coreProperties>
</file>