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6"/>
  </p:notesMasterIdLst>
  <p:sldIdLst>
    <p:sldId id="263" r:id="rId2"/>
    <p:sldId id="259" r:id="rId3"/>
    <p:sldId id="261" r:id="rId4"/>
    <p:sldId id="262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30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539541-62F7-4A2F-A37C-A9C3B819584A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346511-1301-4732-8277-815D6494AA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3329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46511-1301-4732-8277-815D6494AA9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025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D4D31-FB10-43B2-91BF-F3C983CBA78A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F843D-4246-4C27-97C6-3482B889D36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D4D31-FB10-43B2-91BF-F3C983CBA78A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F843D-4246-4C27-97C6-3482B889D3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D4D31-FB10-43B2-91BF-F3C983CBA78A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F843D-4246-4C27-97C6-3482B889D3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D4D31-FB10-43B2-91BF-F3C983CBA78A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F843D-4246-4C27-97C6-3482B889D3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D4D31-FB10-43B2-91BF-F3C983CBA78A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47F843D-4246-4C27-97C6-3482B889D36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D4D31-FB10-43B2-91BF-F3C983CBA78A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F843D-4246-4C27-97C6-3482B889D3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D4D31-FB10-43B2-91BF-F3C983CBA78A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F843D-4246-4C27-97C6-3482B889D3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D4D31-FB10-43B2-91BF-F3C983CBA78A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F843D-4246-4C27-97C6-3482B889D3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D4D31-FB10-43B2-91BF-F3C983CBA78A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F843D-4246-4C27-97C6-3482B889D3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D4D31-FB10-43B2-91BF-F3C983CBA78A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F843D-4246-4C27-97C6-3482B889D3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D4D31-FB10-43B2-91BF-F3C983CBA78A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F843D-4246-4C27-97C6-3482B889D3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0CD4D31-FB10-43B2-91BF-F3C983CBA78A}" type="datetimeFigureOut">
              <a:rPr lang="ru-RU" smtClean="0"/>
              <a:t>11.03.2012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47F843D-4246-4C27-97C6-3482B889D36E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en-US" dirty="0" smtClean="0"/>
              <a:t>Stallone Biography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268760"/>
            <a:ext cx="2232248" cy="325875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7" y="1340768"/>
            <a:ext cx="2372677" cy="30963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1524000"/>
            <a:ext cx="25908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326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Struggle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627784" y="1556792"/>
            <a:ext cx="6069360" cy="4709160"/>
          </a:xfrm>
        </p:spPr>
        <p:txBody>
          <a:bodyPr>
            <a:normAutofit lnSpcReduction="10000"/>
          </a:bodyPr>
          <a:lstStyle/>
          <a:p>
            <a:r>
              <a:rPr lang="en-US" sz="1800" dirty="0"/>
              <a:t>Before to begin actor's career, </a:t>
            </a:r>
            <a:r>
              <a:rPr lang="en-US" sz="1800" dirty="0" err="1"/>
              <a:t>Silvestr</a:t>
            </a:r>
            <a:r>
              <a:rPr lang="en-US" sz="1800" dirty="0"/>
              <a:t> has been compelled to test in various fields of activity. It worked as the bouncer in snack bars, cleaned for lions in a zoo, played cards on money. Only in 1969 </a:t>
            </a:r>
            <a:r>
              <a:rPr lang="en-US" sz="1800" dirty="0" err="1"/>
              <a:t>Silvestr</a:t>
            </a:r>
            <a:r>
              <a:rPr lang="en-US" sz="1800" dirty="0"/>
              <a:t> has got tolerable work of the ticket collector at small New York theater.</a:t>
            </a:r>
          </a:p>
          <a:p>
            <a:endParaRPr lang="en-US" sz="1800" dirty="0"/>
          </a:p>
          <a:p>
            <a:r>
              <a:rPr lang="en-US" sz="1800" dirty="0"/>
              <a:t>Being trained at special school for difficult teenagers, </a:t>
            </a:r>
            <a:r>
              <a:rPr lang="en-US" sz="1800" dirty="0" err="1"/>
              <a:t>Silvestr</a:t>
            </a:r>
            <a:r>
              <a:rPr lang="en-US" sz="1800" dirty="0"/>
              <a:t> actively went in for sports, went to a gym and sometimes took part in theatrical performances.</a:t>
            </a:r>
          </a:p>
          <a:p>
            <a:endParaRPr lang="en-US" sz="1800" dirty="0"/>
          </a:p>
          <a:p>
            <a:r>
              <a:rPr lang="en-US" sz="1800" dirty="0"/>
              <a:t>But life has given it possibility: Stallone outright was fond of theater. In 1967, 20-year-old actor have awarded a standing ovation for leading role execution in the play «Death of the direct-sales representative» under Arthur Miller's play.</a:t>
            </a:r>
            <a:endParaRPr lang="ru-RU" sz="1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8104"/>
            <a:ext cx="3062766" cy="4617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20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Rockki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5816" y="1600200"/>
            <a:ext cx="5904656" cy="3484984"/>
          </a:xfrm>
        </p:spPr>
        <p:txBody>
          <a:bodyPr>
            <a:normAutofit fontScale="85000" lnSpcReduction="10000"/>
          </a:bodyPr>
          <a:lstStyle/>
          <a:p>
            <a:r>
              <a:rPr lang="en-US" sz="1800" dirty="0"/>
              <a:t>Since 1970 for 1975, Stallone has written 16 scenarios. But "</a:t>
            </a:r>
            <a:r>
              <a:rPr lang="en-US" sz="1800" dirty="0" err="1"/>
              <a:t>Rokki</a:t>
            </a:r>
            <a:r>
              <a:rPr lang="en-US" sz="1800" dirty="0"/>
              <a:t>" who has been written for three days became successful only. Somehow time he watched on TV translation of fight of the well-known Mohammed Ali and Chaka </a:t>
            </a:r>
            <a:r>
              <a:rPr lang="en-US" sz="1800" dirty="0" err="1"/>
              <a:t>Vepnera</a:t>
            </a:r>
            <a:r>
              <a:rPr lang="en-US" sz="1800" dirty="0"/>
              <a:t>. Upon it has dawned: why not to shoot a film about the boxer-loser who has fallen in love with the girl and became the champion? The movie company "Versatile person" has rejected six its scenarios from a threshold, but the seventh under the name "</a:t>
            </a:r>
            <a:r>
              <a:rPr lang="en-US" sz="1800" dirty="0" err="1"/>
              <a:t>Rokki</a:t>
            </a:r>
            <a:r>
              <a:rPr lang="en-US" sz="1800" dirty="0"/>
              <a:t>" has accepted on "hurrah". Producers have offered it huge money – 150 thousand dollars. But </a:t>
            </a:r>
            <a:r>
              <a:rPr lang="en-US" sz="1800" dirty="0" err="1"/>
              <a:t>Stalllone</a:t>
            </a:r>
            <a:r>
              <a:rPr lang="en-US" sz="1800" dirty="0"/>
              <a:t> who had a pregnant wife and 106 dollars has refused. He has suggested them to buy the scenario for one dollar and to allow to it to play a leading role. Then the vice-president of "Versatile person" Irvin </a:t>
            </a:r>
            <a:r>
              <a:rPr lang="en-US" sz="1800" dirty="0" err="1"/>
              <a:t>Uinkler</a:t>
            </a:r>
            <a:r>
              <a:rPr lang="en-US" sz="1800" dirty="0"/>
              <a:t> also has nicknamed </a:t>
            </a:r>
            <a:r>
              <a:rPr lang="en-US" sz="1800" dirty="0" err="1"/>
              <a:t>Silvestru</a:t>
            </a:r>
            <a:r>
              <a:rPr lang="en-US" sz="1800" dirty="0"/>
              <a:t> </a:t>
            </a:r>
            <a:r>
              <a:rPr lang="en-US" sz="1800" dirty="0" err="1"/>
              <a:t>Slaj</a:t>
            </a:r>
            <a:r>
              <a:rPr lang="en-US" sz="1800" dirty="0"/>
              <a:t> (sly fellow), its own name which has replaced to the actor.</a:t>
            </a:r>
            <a:endParaRPr lang="ru-RU" sz="1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0" y="1491497"/>
            <a:ext cx="3384376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073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sz="4800" dirty="0" smtClean="0"/>
              <a:t>             The End!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550352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101</TotalTime>
  <Words>314</Words>
  <Application>Microsoft Office PowerPoint</Application>
  <PresentationFormat>Экран (4:3)</PresentationFormat>
  <Paragraphs>15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Апекс</vt:lpstr>
      <vt:lpstr>Stallone Biography</vt:lpstr>
      <vt:lpstr>Struggle</vt:lpstr>
      <vt:lpstr>Rockki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UserXP</dc:creator>
  <cp:lastModifiedBy>UserXP</cp:lastModifiedBy>
  <cp:revision>11</cp:revision>
  <dcterms:created xsi:type="dcterms:W3CDTF">2012-03-05T16:26:20Z</dcterms:created>
  <dcterms:modified xsi:type="dcterms:W3CDTF">2012-03-11T12:30:33Z</dcterms:modified>
</cp:coreProperties>
</file>