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93" r:id="rId3"/>
    <p:sldId id="294" r:id="rId4"/>
    <p:sldId id="291" r:id="rId5"/>
    <p:sldId id="265" r:id="rId6"/>
    <p:sldId id="274" r:id="rId7"/>
    <p:sldId id="256" r:id="rId8"/>
    <p:sldId id="257" r:id="rId9"/>
    <p:sldId id="258" r:id="rId10"/>
    <p:sldId id="259" r:id="rId11"/>
    <p:sldId id="260" r:id="rId12"/>
    <p:sldId id="264" r:id="rId13"/>
    <p:sldId id="261" r:id="rId14"/>
    <p:sldId id="262" r:id="rId15"/>
    <p:sldId id="263" r:id="rId16"/>
    <p:sldId id="280" r:id="rId17"/>
    <p:sldId id="281" r:id="rId18"/>
    <p:sldId id="282" r:id="rId19"/>
    <p:sldId id="295" r:id="rId20"/>
    <p:sldId id="267" r:id="rId21"/>
    <p:sldId id="277" r:id="rId22"/>
    <p:sldId id="269" r:id="rId23"/>
    <p:sldId id="292" r:id="rId24"/>
    <p:sldId id="283" r:id="rId25"/>
    <p:sldId id="268" r:id="rId26"/>
    <p:sldId id="284" r:id="rId27"/>
    <p:sldId id="296" r:id="rId28"/>
    <p:sldId id="289" r:id="rId29"/>
    <p:sldId id="286" r:id="rId30"/>
    <p:sldId id="287" r:id="rId31"/>
    <p:sldId id="288" r:id="rId32"/>
    <p:sldId id="290" r:id="rId33"/>
    <p:sldId id="278" r:id="rId34"/>
    <p:sldId id="276" r:id="rId35"/>
    <p:sldId id="297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B9EB7-F82F-4E2F-8550-7093FA374FF3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1B2A8-FFEB-40FA-9748-BDFA7CEFA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black58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 плане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285728"/>
            <a:ext cx="2357454" cy="928694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ru-RU" dirty="0" smtClean="0"/>
              <a:t>Марс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юпите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214546" cy="1000108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Юпитер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пл са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0"/>
            <a:ext cx="3071834" cy="128586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ru-RU" dirty="0" smtClean="0"/>
              <a:t>Сатурн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р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428860" cy="1142984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ru-RU" dirty="0" smtClean="0"/>
              <a:t>  Уран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пту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071670" cy="1000108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ru-RU" dirty="0" smtClean="0"/>
              <a:t>Нептун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 плане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928926" cy="92867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Плутон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12 апреля – День Космонавтики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00018734-we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9144000" cy="53578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Первый космонавт  - Юрий Алексеевич Гагарин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22528404_gagarin_ska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57298"/>
            <a:ext cx="9144000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агари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Зарождение планеты.</a:t>
            </a:r>
            <a:endParaRPr lang="ru-RU" dirty="0"/>
          </a:p>
        </p:txBody>
      </p:sp>
      <p:pic>
        <p:nvPicPr>
          <p:cNvPr id="4" name="Содержимое 3" descr="9100_1234963430_fu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4422"/>
            <a:ext cx="9144000" cy="5643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2px-Proton_Zvez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рждени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tolbachik_kamcha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ино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b7c9_96c763e3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ке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Kib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7829576" cy="5572164"/>
          </a:xfrm>
        </p:spPr>
        <p:txBody>
          <a:bodyPr>
            <a:normAutofit fontScale="90000"/>
          </a:bodyPr>
          <a:lstStyle/>
          <a:p>
            <a:pPr algn="l"/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  <a:t>1. Каменистая поверхность.</a:t>
            </a:r>
            <a:b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  <a:t>2. Горы.</a:t>
            </a:r>
            <a:b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  <a:t>3. Вода.</a:t>
            </a:r>
            <a:b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  <a:t>4. Воздух.</a:t>
            </a:r>
            <a:b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sz="5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RooTesT\Рабочий стол\scene4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Животные.</a:t>
            </a:r>
            <a:endParaRPr lang="ru-RU" sz="54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vetton_ru_336-we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85860"/>
            <a:ext cx="9144000" cy="55721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sten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594424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3883073_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Бактерии.</a:t>
            </a:r>
            <a:endParaRPr lang="ru-RU" dirty="0"/>
          </a:p>
        </p:txBody>
      </p:sp>
      <p:pic>
        <p:nvPicPr>
          <p:cNvPr id="4" name="Содержимое 3" descr="45792692_1246401937_1241940189_ecoi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2984"/>
            <a:ext cx="9144000" cy="5715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Признаки живой природы:</a:t>
            </a:r>
            <a:endParaRPr lang="ru-RU" sz="4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229600" cy="4554551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 Рождение.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 Питание.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 Движение.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 Дыхание.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 Размножение.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 Старение.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 Умирание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lack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7222" y="0"/>
            <a:ext cx="9501222" cy="71259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1317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зв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500042"/>
            <a:ext cx="571504" cy="465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path" presetSubtype="0" repeatCount="3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45 0.49282 C 0.09444 0.57847 0.17431 0.66805 0.23976 0.70416 C 0.33715 0.76134 0.4316 0.78379 0.44983 0.7537 C 0.46458 0.72523 0.39896 0.6537 0.30156 0.59676 C 0.23611 0.56065 0.11649 0.53565 0.01146 0.53217 C -0.08958 0.53565 -0.21302 0.56065 -0.27847 0.59676 C -0.37587 0.6537 -0.44097 0.72523 -0.42292 0.7537 C -0.40486 0.78379 -0.31111 0.76134 -0.21684 0.70416 C -0.15139 0.66805 -0.0684 0.57847 -0.01736 0.49282 C 0.03663 0.40324 0.07326 0.28495 0.07326 0.20995 C 0.07326 0.09537 0.04809 0.00671 0.01146 0.00671 C -0.02101 0.00671 -0.05017 0.09537 -0.05017 0.20995 C -0.05017 0.28495 -0.01059 0.40324 0.04045 0.49282 Z " pathEditMode="relative" rAng="0" ptsTypes="fffffffffffff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Земл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727335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4">
                    <a:lumMod val="50000"/>
                  </a:schemeClr>
                </a:solidFill>
              </a:rPr>
              <a:t>Всем спасибо!</a:t>
            </a:r>
            <a:br>
              <a:rPr lang="ru-RU" sz="66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4">
                    <a:lumMod val="50000"/>
                  </a:schemeClr>
                </a:solidFill>
              </a:rPr>
              <a:t>Удачного дня!</a:t>
            </a:r>
            <a:endParaRPr lang="ru-RU" sz="6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Жизнь – особенность планеты Земля.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Земл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71613"/>
            <a:ext cx="9144000" cy="5286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Солнечная система.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Shema_plane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85860"/>
            <a:ext cx="9144000" cy="55721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u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285984" cy="92867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 Солнце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меркур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15472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2571736" cy="57148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Меркурий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ене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dirty="0" smtClean="0"/>
              <a:t>Венера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земл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000232" cy="92867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dirty="0" smtClean="0"/>
              <a:t>Земля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146</TotalTime>
  <Words>68</Words>
  <Application>Microsoft Office PowerPoint</Application>
  <PresentationFormat>Экран (4:3)</PresentationFormat>
  <Paragraphs>27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Жизнь – особенность планеты Земля.</vt:lpstr>
      <vt:lpstr>Солнечная система.</vt:lpstr>
      <vt:lpstr> Солнце</vt:lpstr>
      <vt:lpstr>Меркурий</vt:lpstr>
      <vt:lpstr>Венера</vt:lpstr>
      <vt:lpstr>Земля</vt:lpstr>
      <vt:lpstr>Марс</vt:lpstr>
      <vt:lpstr>Юпитер</vt:lpstr>
      <vt:lpstr>Сатурн</vt:lpstr>
      <vt:lpstr>  Уран</vt:lpstr>
      <vt:lpstr>Нептун</vt:lpstr>
      <vt:lpstr>Плутон</vt:lpstr>
      <vt:lpstr>12 апреля – День Космонавтики.</vt:lpstr>
      <vt:lpstr>Первый космонавт  - Юрий Алексеевич Гагарин</vt:lpstr>
      <vt:lpstr>Слайд 18</vt:lpstr>
      <vt:lpstr>Зарождение планеты.</vt:lpstr>
      <vt:lpstr>Слайд 20</vt:lpstr>
      <vt:lpstr>Слайд 21</vt:lpstr>
      <vt:lpstr>Слайд 22</vt:lpstr>
      <vt:lpstr>Слайд 23</vt:lpstr>
      <vt:lpstr>Слайд 24</vt:lpstr>
      <vt:lpstr>Слайд 25</vt:lpstr>
      <vt:lpstr> 1. Каменистая поверхность. 2. Горы. 3. Вода. 4. Воздух.  </vt:lpstr>
      <vt:lpstr>Слайд 27</vt:lpstr>
      <vt:lpstr>Животные.</vt:lpstr>
      <vt:lpstr>Слайд 29</vt:lpstr>
      <vt:lpstr>Слайд 30</vt:lpstr>
      <vt:lpstr>Бактерии.</vt:lpstr>
      <vt:lpstr>Признаки живой природы:</vt:lpstr>
      <vt:lpstr>Слайд 33</vt:lpstr>
      <vt:lpstr>Слайд 34</vt:lpstr>
      <vt:lpstr>Всем спасибо! Удачного дня!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Солнечная система</dc:title>
  <dc:creator>1</dc:creator>
  <cp:lastModifiedBy>1</cp:lastModifiedBy>
  <cp:revision>27</cp:revision>
  <dcterms:created xsi:type="dcterms:W3CDTF">2010-03-29T08:37:06Z</dcterms:created>
  <dcterms:modified xsi:type="dcterms:W3CDTF">2013-10-09T04:55:16Z</dcterms:modified>
</cp:coreProperties>
</file>