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65748C0-EC3F-418F-89A3-4B3DB94C37EA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722E1C2-E315-4460-AA39-9385AD595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42852"/>
            <a:ext cx="6200764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Волк</a:t>
            </a:r>
            <a:endParaRPr lang="ru-RU" sz="8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643578"/>
            <a:ext cx="6400800" cy="1071570"/>
          </a:xfrm>
        </p:spPr>
        <p:txBody>
          <a:bodyPr>
            <a:normAutofit/>
          </a:bodyPr>
          <a:lstStyle/>
          <a:p>
            <a:r>
              <a:rPr lang="ru-RU" sz="1500" dirty="0" smtClean="0"/>
              <a:t>Презентацию подготовил ученик 2 «б» класса</a:t>
            </a:r>
          </a:p>
          <a:p>
            <a:r>
              <a:rPr lang="ru-RU" sz="1500" dirty="0" smtClean="0"/>
              <a:t>Сидоров С.</a:t>
            </a:r>
          </a:p>
          <a:p>
            <a:r>
              <a:rPr lang="ru-RU" sz="1400" smtClean="0"/>
              <a:t>Руководитель: </a:t>
            </a:r>
            <a:r>
              <a:rPr lang="ru-RU" sz="1400" dirty="0" smtClean="0"/>
              <a:t>учитель </a:t>
            </a:r>
            <a:r>
              <a:rPr lang="ru-RU" sz="1400" dirty="0" err="1" smtClean="0"/>
              <a:t>Косенко</a:t>
            </a:r>
            <a:r>
              <a:rPr lang="ru-RU" sz="1400" dirty="0" smtClean="0"/>
              <a:t> О.А.</a:t>
            </a:r>
            <a:endParaRPr lang="ru-RU" sz="1400" dirty="0"/>
          </a:p>
        </p:txBody>
      </p:sp>
      <p:pic>
        <p:nvPicPr>
          <p:cNvPr id="4" name="Рисунок 3" descr="http://s008.radikal.ru/i304/1106/69/d0855f220a8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14422"/>
            <a:ext cx="6357982" cy="429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2973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929198"/>
            <a:ext cx="7498080" cy="1319202"/>
          </a:xfrm>
        </p:spPr>
        <p:txBody>
          <a:bodyPr>
            <a:normAutofit fontScale="92500" lnSpcReduction="20000"/>
          </a:bodyPr>
          <a:lstStyle/>
          <a:p>
            <a:r>
              <a:rPr lang="ru-RU" sz="1900" b="1" dirty="0" smtClean="0"/>
              <a:t>В Краснодарских лесах обитает несколько видов хищников. Одним из них является волк . Волк очень похож на собаку – точнее хорошую породистую овчарку.</a:t>
            </a:r>
          </a:p>
          <a:p>
            <a:r>
              <a:rPr lang="ru-RU" sz="1900" b="1" dirty="0" smtClean="0"/>
              <a:t> .  Волки – плотоядные (или хищные) звери     Обитает этот хищник, как правило, в горах и предгорьях. Охотятся на волка круглый год. </a:t>
            </a:r>
            <a:endParaRPr lang="ru-RU" sz="1900" b="1" dirty="0"/>
          </a:p>
        </p:txBody>
      </p:sp>
      <p:pic>
        <p:nvPicPr>
          <p:cNvPr id="4" name="Рисунок 3" descr="http://i050.radikal.ru/1106/b4/b800b6a817f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757242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4399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214686"/>
            <a:ext cx="7498080" cy="342902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Эти животные живут семьями - обычно стаей по 7-10 волков, они очень умные и могут приспособиться к разным условиям.</a:t>
            </a:r>
          </a:p>
          <a:p>
            <a:r>
              <a:rPr lang="ru-RU" sz="1800" dirty="0" smtClean="0"/>
              <a:t> 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Волчью стаю возглавляют волк и волчица. Остальные ее члены – их отпрыски (от крохотных щенят до 2-3 летних подростков).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Они могут обходиться без питания по несколько дней. Если им удается охота, то они стараются съесть как можно больше еды.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Питание у  волков довольно разнообразное, питаются птицами, ящерицами, крупными насекомыми, лягушками, домашним скотом и даже растительной пищей.</a:t>
            </a:r>
          </a:p>
          <a:p>
            <a:endParaRPr lang="ru-RU" sz="1800" b="1" dirty="0"/>
          </a:p>
        </p:txBody>
      </p:sp>
      <p:pic>
        <p:nvPicPr>
          <p:cNvPr id="4" name="Рисунок 3" descr="http://i082.radikal.ru/1106/f6/db993e94625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757242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5114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3071810"/>
            <a:ext cx="7498080" cy="35719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Каждая волчья стая охотится только на своей территории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Оружие </a:t>
            </a:r>
            <a:r>
              <a:rPr lang="ru-RU" sz="1800" dirty="0" smtClean="0"/>
              <a:t>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волка – это зубы. Их в его пасти целых 42. Впереди торчат 4 острых, кривых 5-ти сантиметровых клыка – по два сверху и снизу. Ими волк может прокусить плотную шкуру жертвы.</a:t>
            </a:r>
          </a:p>
          <a:p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Охотнику нужен тонкий слух, и в этом отношении волкам повезло. Заслышав шум, они поводят ушами и определяют, откуда исходит звук. Источник звука может находиться в нескольких километрах от них. Волки охотятся почти бесшумно, ведь они бегают на самых кончиках пальцев.</a:t>
            </a:r>
          </a:p>
          <a:p>
            <a:endParaRPr lang="ru-RU" dirty="0"/>
          </a:p>
        </p:txBody>
      </p:sp>
      <p:pic>
        <p:nvPicPr>
          <p:cNvPr id="4" name="Рисунок 3" descr="http://s016.radikal.ru/i337/1106/b1/cb1e3bcff45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74295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7971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00438"/>
            <a:ext cx="7498080" cy="3214710"/>
          </a:xfrm>
        </p:spPr>
        <p:txBody>
          <a:bodyPr>
            <a:normAutofit lnSpcReduction="10000"/>
          </a:bodyPr>
          <a:lstStyle/>
          <a:p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На охоте нос, а не уши или глаза, первым подсказывает волкам, где нужно искать добычу. По ветру они улавливают запах даже самого мелкого животного, находящегося в 1-2 километрах от них, когда его еще не слышно и не видно. Благодаря острому обонянию волки могут преследовать жертву по следам. 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От мороза волка защищает густой мех длиной до 8 сантиметров. Ближайший к телу слой меха – подшерсток, а наружный образован жесткими, длинными, черными на концах остевыми волосами. Они отталкивают воду, и подшерсток не намокает. В таком плаще с меховым подбоем волку не страшна не погода</a:t>
            </a:r>
          </a:p>
          <a:p>
            <a:endParaRPr lang="ru-RU" dirty="0"/>
          </a:p>
        </p:txBody>
      </p:sp>
      <p:pic>
        <p:nvPicPr>
          <p:cNvPr id="4" name="Рисунок 3" descr="http://desktopwallpapers.org.ua/pic/201212/1920x1200/desktopwallpapers.org.ua-2257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290"/>
            <a:ext cx="757242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40312"/>
          </a:xfrm>
        </p:spPr>
        <p:txBody>
          <a:bodyPr>
            <a:noAutofit/>
          </a:bodyPr>
          <a:lstStyle/>
          <a:p>
            <a:r>
              <a:rPr lang="ru-RU" sz="6600" dirty="0" smtClean="0"/>
              <a:t>Доклад окончен, </a:t>
            </a:r>
            <a:br>
              <a:rPr lang="ru-RU" sz="6600" dirty="0" smtClean="0"/>
            </a:br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1435608" y="6248399"/>
            <a:ext cx="749808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</TotalTime>
  <Words>243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Волк</vt:lpstr>
      <vt:lpstr>Слайд 2</vt:lpstr>
      <vt:lpstr>Слайд 3</vt:lpstr>
      <vt:lpstr>Слайд 4</vt:lpstr>
      <vt:lpstr>Слайд 5</vt:lpstr>
      <vt:lpstr>Доклад окончен,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Волк</dc:title>
  <dc:creator>user</dc:creator>
  <cp:lastModifiedBy>Admin</cp:lastModifiedBy>
  <cp:revision>6</cp:revision>
  <dcterms:created xsi:type="dcterms:W3CDTF">2013-12-01T11:02:42Z</dcterms:created>
  <dcterms:modified xsi:type="dcterms:W3CDTF">2014-01-14T16:34:25Z</dcterms:modified>
</cp:coreProperties>
</file>