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77" r:id="rId3"/>
    <p:sldId id="278" r:id="rId4"/>
    <p:sldId id="275" r:id="rId5"/>
    <p:sldId id="263" r:id="rId6"/>
    <p:sldId id="264" r:id="rId7"/>
    <p:sldId id="265" r:id="rId8"/>
    <p:sldId id="276" r:id="rId9"/>
    <p:sldId id="266" r:id="rId10"/>
    <p:sldId id="267" r:id="rId11"/>
    <p:sldId id="261" r:id="rId12"/>
    <p:sldId id="279" r:id="rId13"/>
    <p:sldId id="260" r:id="rId14"/>
    <p:sldId id="268" r:id="rId15"/>
    <p:sldId id="269" r:id="rId16"/>
    <p:sldId id="274" r:id="rId17"/>
    <p:sldId id="271" r:id="rId18"/>
    <p:sldId id="273" r:id="rId19"/>
    <p:sldId id="272" r:id="rId20"/>
    <p:sldId id="259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41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-2003-10.photosight.ru/05/3160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Оксана\Desktop\ра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000" cy="6876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pic>
        <p:nvPicPr>
          <p:cNvPr id="1026" name="Picture 2" descr="C:\Users\User\Desktop\картинки\x_cb2b6c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78443">
            <a:off x="749508" y="4298605"/>
            <a:ext cx="1752600" cy="1981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i="1" dirty="0" smtClean="0">
              <a:solidFill>
                <a:srgbClr val="FF0000"/>
              </a:solidFill>
            </a:endParaRP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90800" y="144780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Творческий проект</a:t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770965"/>
            <a:ext cx="58674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i="1" dirty="0" smtClean="0">
                <a:solidFill>
                  <a:srgbClr val="FF0000"/>
                </a:solidFill>
              </a:rPr>
              <a:t>«Пёстрая  лужайка»</a:t>
            </a:r>
          </a:p>
          <a:p>
            <a:pPr algn="just"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              Руководитель проекта: </a:t>
            </a:r>
          </a:p>
          <a:p>
            <a:pPr algn="just"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                                    Каравашкина  Татьяна  </a:t>
            </a:r>
          </a:p>
          <a:p>
            <a:pPr algn="just"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                                       Анатольевна</a:t>
            </a:r>
          </a:p>
          <a:p>
            <a:pPr algn="just"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             </a:t>
            </a:r>
          </a:p>
          <a:p>
            <a:pPr algn="just">
              <a:buNone/>
            </a:pPr>
            <a:r>
              <a:rPr lang="ru-RU" i="1" dirty="0" smtClean="0">
                <a:solidFill>
                  <a:srgbClr val="0070C0"/>
                </a:solidFill>
              </a:rPr>
              <a:t>Творческое  объединение  «Юный художник»</a:t>
            </a:r>
          </a:p>
          <a:p>
            <a:pPr algn="r"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          Возрастная категория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8-9лет                Состав проектной группы: </a:t>
            </a:r>
            <a:r>
              <a:rPr lang="en-US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en-US" i="1" dirty="0" smtClean="0">
                <a:solidFill>
                  <a:srgbClr val="0070C0"/>
                </a:solidFill>
              </a:rPr>
              <a:t>                                                   </a:t>
            </a:r>
            <a:r>
              <a:rPr lang="ru-RU" i="1" dirty="0" smtClean="0">
                <a:solidFill>
                  <a:srgbClr val="0070C0"/>
                </a:solidFill>
              </a:rPr>
              <a:t>     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                      </a:t>
            </a:r>
            <a:r>
              <a:rPr lang="en-US" i="1" dirty="0" smtClean="0">
                <a:solidFill>
                  <a:srgbClr val="0070C0"/>
                </a:solidFill>
              </a:rPr>
              <a:t>                     </a:t>
            </a:r>
            <a:r>
              <a:rPr lang="ru-RU" i="1" dirty="0" smtClean="0">
                <a:solidFill>
                  <a:srgbClr val="0070C0"/>
                </a:solidFill>
              </a:rPr>
              <a:t>учащиеся 2 «б» класса</a:t>
            </a:r>
            <a:endParaRPr lang="ru-RU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5143512"/>
            <a:ext cx="8229600" cy="98265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rgbClr val="7030A0"/>
                </a:solidFill>
              </a:rPr>
              <a:t>Анютины глазки</a:t>
            </a:r>
            <a:endParaRPr lang="ru-RU" sz="6600" dirty="0">
              <a:solidFill>
                <a:srgbClr val="7030A0"/>
              </a:solidFill>
            </a:endParaRPr>
          </a:p>
        </p:txBody>
      </p:sp>
      <p:pic>
        <p:nvPicPr>
          <p:cNvPr id="8194" name="Picture 2" descr="F:\28 НОЯБРЯ\цветы\137762_2346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28"/>
            <a:ext cx="6572296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F:\28 НОЯБРЯ\картинки\z_c9d935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929198"/>
            <a:ext cx="1087864" cy="17144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28 НОЯБРЯ\цветы\4300.jpg"/>
          <p:cNvPicPr>
            <a:picLocks noChangeAspect="1" noChangeArrowheads="1"/>
          </p:cNvPicPr>
          <p:nvPr/>
        </p:nvPicPr>
        <p:blipFill rotWithShape="1">
          <a:blip r:embed="rId2"/>
          <a:srcRect l="4794" t="4099" r="2308" b="5784"/>
          <a:stretch/>
        </p:blipFill>
        <p:spPr bwMode="auto">
          <a:xfrm>
            <a:off x="2606722" y="1064525"/>
            <a:ext cx="4831308" cy="4557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F:\28 НОЯБРЯ\картинки\z_c9d935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357430"/>
            <a:ext cx="2071702" cy="32650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ЗАНЯТИЕ\10401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500438"/>
            <a:ext cx="307183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ЗАНЯТИЕ\1268421895_10775.jpg"/>
          <p:cNvPicPr>
            <a:picLocks noChangeAspect="1" noChangeArrowheads="1"/>
          </p:cNvPicPr>
          <p:nvPr/>
        </p:nvPicPr>
        <p:blipFill rotWithShape="1">
          <a:blip r:embed="rId3"/>
          <a:srcRect b="10593"/>
          <a:stretch/>
        </p:blipFill>
        <p:spPr bwMode="auto">
          <a:xfrm rot="20805718">
            <a:off x="3172658" y="372456"/>
            <a:ext cx="3621112" cy="317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ser\Desktop\ЗАНЯТИЕ\krasnaya knig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308634">
            <a:off x="620870" y="2978302"/>
            <a:ext cx="307183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F:\28 НОЯБРЯ\картинки\46832489_v6vd99bd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85728"/>
            <a:ext cx="1980262" cy="235745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ксана\Desktop\рамка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23" y="-4"/>
            <a:ext cx="9139392" cy="685800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 rot="21181987">
            <a:off x="2122443" y="1385845"/>
            <a:ext cx="578539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ts val="1200"/>
              </a:spcBef>
              <a:spcAft>
                <a:spcPts val="300"/>
              </a:spcAft>
              <a:buChar char="•"/>
              <a:defRPr sz="3200" b="1" 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2800" b="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Экология</a:t>
            </a:r>
            <a:r>
              <a:rPr lang="en-US" sz="2800" b="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800" b="0" i="0" kern="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наука об отношениях растительных и животных организмов друг к другу и к окружающей их среде.</a:t>
            </a:r>
            <a:endParaRPr lang="ru-RU" sz="2800" b="0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MCj043781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47699">
            <a:off x="1500166" y="4214818"/>
            <a:ext cx="1150937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33334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220544" cy="1130384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  Что же мы будем делать на занятии</a:t>
            </a:r>
            <a:endParaRPr lang="ru-RU" dirty="0"/>
          </a:p>
        </p:txBody>
      </p:sp>
      <p:pic>
        <p:nvPicPr>
          <p:cNvPr id="4" name="Содержимое 3" descr="C:\Documents and Settings\KaravashkinaTA\Рабочий стол\диск 1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428868"/>
            <a:ext cx="3810000" cy="361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KaravashkinaTA\Рабочий стол\диск 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810" y="2357430"/>
            <a:ext cx="4295778" cy="4024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wiki.iteach.ru/images/5/54/%D0%97%D0%BD%D0%B0%D0%BA-%D0%B2%D0%BE%D0%BF%D1%80%D0%BE%D1%81%D0%B0-267x3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211562"/>
            <a:ext cx="1698120" cy="190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277046">
            <a:off x="946826" y="728823"/>
            <a:ext cx="2500330" cy="2000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04728" y="1597330"/>
            <a:ext cx="1700213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269404">
            <a:off x="3988460" y="1905933"/>
            <a:ext cx="269397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esktop\картинки\UniMaster_CDR_DVDR_BDR_Blank_Disc_Recordable_CD_R_52X_700M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552" y="3943676"/>
            <a:ext cx="2786082" cy="2772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Из чего можно </a:t>
            </a:r>
            <a:br>
              <a:rPr lang="ru-RU" dirty="0" smtClean="0"/>
            </a:br>
            <a:r>
              <a:rPr lang="ru-RU" dirty="0" smtClean="0"/>
              <a:t>сделать</a:t>
            </a:r>
            <a:r>
              <a:rPr lang="ru-RU" dirty="0"/>
              <a:t> </a:t>
            </a:r>
            <a:r>
              <a:rPr lang="ru-RU" dirty="0" smtClean="0"/>
              <a:t>«Пёструю лужайку»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7314056" cy="116979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Как необходимо работать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1500174"/>
            <a:ext cx="6576000" cy="49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64288" y="1516780"/>
            <a:ext cx="1700213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4"/>
          <p:cNvSpPr>
            <a:spLocks noGrp="1"/>
          </p:cNvSpPr>
          <p:nvPr>
            <p:ph type="title"/>
          </p:nvPr>
        </p:nvSpPr>
        <p:spPr>
          <a:xfrm>
            <a:off x="467544" y="320040"/>
            <a:ext cx="7228656" cy="8767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Работа в группах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1640" y="1759088"/>
            <a:ext cx="2174743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00496" y="1643050"/>
            <a:ext cx="2174743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71736" y="4000504"/>
            <a:ext cx="2174743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43636" y="4000504"/>
            <a:ext cx="2174743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43702" y="1785926"/>
            <a:ext cx="2174743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 descr="http://klub-drug.ru/wp-content/uploads/2011/04/4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2143116"/>
            <a:ext cx="685800" cy="89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klub-drug.ru/wp-content/uploads/2011/04/4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2066" y="4857760"/>
            <a:ext cx="685800" cy="89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t0.gstatic.com/images?q=tbn:ANd9GcR5-jz2guJX_XHYeSSqk73srg5_SLBGA8g4kfBUKYVm8eHsosn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8247696">
            <a:off x="603508" y="4548708"/>
            <a:ext cx="2012540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Подведение итогов</a:t>
            </a:r>
            <a:endParaRPr lang="ru-RU" dirty="0"/>
          </a:p>
        </p:txBody>
      </p:sp>
      <p:sp>
        <p:nvSpPr>
          <p:cNvPr id="5" name="Объект 7"/>
          <p:cNvSpPr>
            <a:spLocks noGrp="1"/>
          </p:cNvSpPr>
          <p:nvPr>
            <p:ph sz="quarter" idx="13"/>
          </p:nvPr>
        </p:nvSpPr>
        <p:spPr>
          <a:xfrm>
            <a:off x="457200" y="1609416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ru-RU" dirty="0" smtClean="0"/>
              <a:t>Презентация своих работ.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Что нового узнали на занятии?</a:t>
            </a:r>
          </a:p>
          <a:p>
            <a:endParaRPr lang="ru-RU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ru-RU" dirty="0" smtClean="0"/>
              <a:t>Ваше настроение:</a:t>
            </a:r>
          </a:p>
        </p:txBody>
      </p:sp>
      <p:pic>
        <p:nvPicPr>
          <p:cNvPr id="1026" name="Picture 2" descr="E:\ЗАНЯТИЕ\цветы\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5217156"/>
            <a:ext cx="1820644" cy="1177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ЗАНЯТИЕ\цветы\butterfly 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020969"/>
            <a:ext cx="1872208" cy="145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ЗАНЯТИЕ\цветы\4e5fc2b702723_butterfly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151297"/>
            <a:ext cx="1738164" cy="115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ЗАНЯТИЕ\картинки\46832489_v6vd99bd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9774" y="188640"/>
            <a:ext cx="1589187" cy="1891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680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smtClean="0"/>
              <a:t>МОЛОДЦЫ</a:t>
            </a:r>
            <a:r>
              <a:rPr lang="ru-RU" sz="8000" dirty="0" smtClean="0"/>
              <a:t>!</a:t>
            </a:r>
            <a:endParaRPr lang="ru-RU" sz="8000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15616" y="1216710"/>
            <a:ext cx="5742400" cy="51038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259" y="5085184"/>
            <a:ext cx="7929618" cy="12858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00B0F0"/>
                </a:solidFill>
              </a:rPr>
              <a:t>Колокольчик</a:t>
            </a:r>
            <a:endParaRPr lang="ru-RU" sz="6600" dirty="0">
              <a:solidFill>
                <a:srgbClr val="00B0F0"/>
              </a:solidFill>
            </a:endParaRPr>
          </a:p>
        </p:txBody>
      </p:sp>
      <p:pic>
        <p:nvPicPr>
          <p:cNvPr id="6" name="Picture 7" descr="Картинка 5 из 1365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1" y="332658"/>
            <a:ext cx="345638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E:\28 НОЯБРЯ\картинки\z_c9d935b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85184"/>
            <a:ext cx="1064570" cy="167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7538"/>
            <a:ext cx="3554847" cy="47176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ксана\Desktop\рамка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33759"/>
            <a:ext cx="9144000" cy="6902567"/>
          </a:xfrm>
          <a:prstGeom prst="rect">
            <a:avLst/>
          </a:prstGeom>
          <a:solidFill>
            <a:srgbClr val="92D050"/>
          </a:solidFill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77721" y="1752600"/>
            <a:ext cx="4649788" cy="26257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Ты должен над цветами наклониться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 для того чтобы рвать или срывать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 чтоб увидеть добрые их лица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 доброе лицо им показать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5" name="Picture 4" descr="MCj040461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04800"/>
            <a:ext cx="158115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oglock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0765" y="4397659"/>
            <a:ext cx="142875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7274" y="5274665"/>
            <a:ext cx="8255260" cy="9361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00B050"/>
                </a:solidFill>
              </a:rPr>
              <a:t>Ландыши</a:t>
            </a:r>
            <a:r>
              <a:rPr lang="ru-RU" sz="6000" dirty="0" smtClean="0">
                <a:solidFill>
                  <a:srgbClr val="00B050"/>
                </a:solidFill>
              </a:rPr>
              <a:t> </a:t>
            </a:r>
            <a:endParaRPr lang="ru-RU" sz="6000" dirty="0">
              <a:solidFill>
                <a:srgbClr val="00B050"/>
              </a:solidFill>
            </a:endParaRPr>
          </a:p>
        </p:txBody>
      </p:sp>
      <p:pic>
        <p:nvPicPr>
          <p:cNvPr id="4" name="Picture 5" descr="1211859726_14-442"/>
          <p:cNvPicPr>
            <a:picLocks noChangeAspect="1" noChangeArrowheads="1"/>
          </p:cNvPicPr>
          <p:nvPr/>
        </p:nvPicPr>
        <p:blipFill rotWithShape="1">
          <a:blip r:embed="rId2" cstate="print"/>
          <a:srcRect r="5168" b="10254"/>
          <a:stretch/>
        </p:blipFill>
        <p:spPr bwMode="auto">
          <a:xfrm>
            <a:off x="1259632" y="404664"/>
            <a:ext cx="6774561" cy="447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E:\28 НОЯБРЯ\картинки\z_c9d935b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5274665"/>
            <a:ext cx="959526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4862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0034" y="5072073"/>
            <a:ext cx="7786742" cy="13573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rgbClr val="FFFF00"/>
                </a:solidFill>
              </a:rPr>
              <a:t>Мать-и-мачеха</a:t>
            </a: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10243" name="Picture 3" descr="C:\Users\User\Desktop\картинки\m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85728"/>
            <a:ext cx="5770001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C:\Users\User\Desktop\картинки\z_c9d935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581233"/>
            <a:ext cx="1395759" cy="219973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4857760"/>
            <a:ext cx="8229600" cy="12684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chemeClr val="accent1"/>
                </a:solidFill>
              </a:rPr>
              <a:t>Василёк</a:t>
            </a:r>
            <a:endParaRPr lang="ru-RU" sz="6600" dirty="0">
              <a:solidFill>
                <a:schemeClr val="accent1"/>
              </a:solidFill>
            </a:endParaRPr>
          </a:p>
        </p:txBody>
      </p:sp>
      <p:pic>
        <p:nvPicPr>
          <p:cNvPr id="4098" name="Picture 2" descr="F:\28 НОЯБРЯ\цветы\595190e17d1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85728"/>
            <a:ext cx="6096000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F:\28 НОЯБРЯ\картинки\z_c9d935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78066"/>
            <a:ext cx="1510098" cy="23799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5072074"/>
            <a:ext cx="8229600" cy="105408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rgbClr val="FFC000"/>
                </a:solidFill>
              </a:rPr>
              <a:t>Ромашки</a:t>
            </a: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5122" name="Picture 2" descr="F:\28 НОЯБРЯ\цветы\57754671_1271234945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7500990" cy="4613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F:\28 НОЯБРЯ\картинки\z_c9d935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44067"/>
            <a:ext cx="1214414" cy="191393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5214950"/>
            <a:ext cx="8229600" cy="107157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rgbClr val="00B050"/>
                </a:solidFill>
              </a:rPr>
              <a:t>Одуванчик</a:t>
            </a:r>
            <a:endParaRPr lang="ru-RU" sz="6600" dirty="0">
              <a:solidFill>
                <a:srgbClr val="00B050"/>
              </a:solidFill>
            </a:endParaRPr>
          </a:p>
        </p:txBody>
      </p:sp>
      <p:pic>
        <p:nvPicPr>
          <p:cNvPr id="6146" name="Picture 2" descr="F:\28 НОЯБРЯ\цветы\72010852_1300057634_055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28"/>
            <a:ext cx="6572296" cy="4572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F:\28 НОЯБРЯ\картинки\z_c9d935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944017"/>
            <a:ext cx="1214446" cy="191398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5214950"/>
            <a:ext cx="8401080" cy="12144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rgbClr val="0070C0"/>
                </a:solidFill>
              </a:rPr>
              <a:t>Одуванчик</a:t>
            </a:r>
            <a:endParaRPr lang="ru-RU" sz="6600" dirty="0">
              <a:solidFill>
                <a:srgbClr val="0070C0"/>
              </a:solidFill>
            </a:endParaRPr>
          </a:p>
        </p:txBody>
      </p:sp>
      <p:pic>
        <p:nvPicPr>
          <p:cNvPr id="11266" name="Picture 2" descr="C:\Users\User\Desktop\картинки\1302691571_oduvanchik.jpg"/>
          <p:cNvPicPr>
            <a:picLocks noChangeAspect="1" noChangeArrowheads="1"/>
          </p:cNvPicPr>
          <p:nvPr/>
        </p:nvPicPr>
        <p:blipFill rotWithShape="1">
          <a:blip r:embed="rId2"/>
          <a:srcRect l="2065" t="2869" r="2641" b="3605"/>
          <a:stretch/>
        </p:blipFill>
        <p:spPr bwMode="auto">
          <a:xfrm>
            <a:off x="1624084" y="423081"/>
            <a:ext cx="5718412" cy="4476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C:\Users\User\Desktop\картинки\z_c9d935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714884"/>
            <a:ext cx="1223864" cy="192882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25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71472" y="5214950"/>
            <a:ext cx="8229600" cy="102550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МАК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7170" name="Picture 2" descr="F:\28 НОЯБРЯ\цветы\77347318_c5293d2a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6667500" cy="4714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F:\28 НОЯБРЯ\картинки\z_c9d935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072074"/>
            <a:ext cx="1022344" cy="16112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390</TotalTime>
  <Words>125</Words>
  <Application>Microsoft Office PowerPoint</Application>
  <PresentationFormat>Экран (4:3)</PresentationFormat>
  <Paragraphs>38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Слайд 1</vt:lpstr>
      <vt:lpstr>Колокольчик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Что же мы будем делать на занятии</vt:lpstr>
      <vt:lpstr>Из чего можно  сделать «Пёструю лужайку»</vt:lpstr>
      <vt:lpstr>Как необходимо работать</vt:lpstr>
      <vt:lpstr>Работа в группах</vt:lpstr>
      <vt:lpstr>Подведение итогов</vt:lpstr>
      <vt:lpstr>МОЛОДЦЫ!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</dc:title>
  <dc:creator>User</dc:creator>
  <cp:lastModifiedBy>User</cp:lastModifiedBy>
  <cp:revision>35</cp:revision>
  <dcterms:created xsi:type="dcterms:W3CDTF">2012-11-19T16:43:43Z</dcterms:created>
  <dcterms:modified xsi:type="dcterms:W3CDTF">2012-12-16T14:28:46Z</dcterms:modified>
</cp:coreProperties>
</file>