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7" r:id="rId2"/>
    <p:sldId id="258" r:id="rId3"/>
    <p:sldId id="259" r:id="rId4"/>
    <p:sldId id="288" r:id="rId5"/>
    <p:sldId id="289" r:id="rId6"/>
    <p:sldId id="290" r:id="rId7"/>
    <p:sldId id="291" r:id="rId8"/>
    <p:sldId id="264" r:id="rId9"/>
    <p:sldId id="295" r:id="rId10"/>
    <p:sldId id="294" r:id="rId11"/>
    <p:sldId id="293" r:id="rId12"/>
    <p:sldId id="292" r:id="rId13"/>
    <p:sldId id="269" r:id="rId14"/>
    <p:sldId id="296" r:id="rId15"/>
    <p:sldId id="297" r:id="rId16"/>
    <p:sldId id="299" r:id="rId17"/>
    <p:sldId id="298" r:id="rId18"/>
    <p:sldId id="274" r:id="rId19"/>
    <p:sldId id="300" r:id="rId20"/>
    <p:sldId id="301" r:id="rId21"/>
    <p:sldId id="303" r:id="rId22"/>
    <p:sldId id="302" r:id="rId23"/>
    <p:sldId id="279" r:id="rId24"/>
    <p:sldId id="307" r:id="rId25"/>
    <p:sldId id="306" r:id="rId26"/>
    <p:sldId id="305" r:id="rId27"/>
    <p:sldId id="304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4900"/>
    <a:srgbClr val="004200"/>
    <a:srgbClr val="2A65AC"/>
    <a:srgbClr val="FAFBF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963BEF-93B8-46E2-9E17-1E082CCA5161}" type="datetimeFigureOut">
              <a:rPr lang="ru-RU" smtClean="0"/>
              <a:pPr/>
              <a:t>25.01.2014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6637E2-DC3F-4D12-BC14-6992AC1D16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9413D5-C178-4D2A-87C4-B25D6DF7E349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415503-F96C-444A-9BF1-735A2AC34F68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25.01.2014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25.01.2014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25.01.2014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32C04-C30A-4CC7-ACC3-8D07A76C134E}" type="datetimeFigureOut">
              <a:rPr lang="ru-RU" smtClean="0"/>
              <a:pPr/>
              <a:t>25.01.2014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jpeg"/><Relationship Id="rId7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12.xml"/><Relationship Id="rId18" Type="http://schemas.openxmlformats.org/officeDocument/2006/relationships/slide" Target="slide17.xml"/><Relationship Id="rId26" Type="http://schemas.openxmlformats.org/officeDocument/2006/relationships/slide" Target="slide25.xml"/><Relationship Id="rId3" Type="http://schemas.openxmlformats.org/officeDocument/2006/relationships/image" Target="../media/image7.jpeg"/><Relationship Id="rId21" Type="http://schemas.openxmlformats.org/officeDocument/2006/relationships/slide" Target="slide20.xml"/><Relationship Id="rId7" Type="http://schemas.openxmlformats.org/officeDocument/2006/relationships/slide" Target="slide6.xml"/><Relationship Id="rId12" Type="http://schemas.openxmlformats.org/officeDocument/2006/relationships/slide" Target="slide11.xml"/><Relationship Id="rId17" Type="http://schemas.openxmlformats.org/officeDocument/2006/relationships/slide" Target="slide16.xml"/><Relationship Id="rId25" Type="http://schemas.openxmlformats.org/officeDocument/2006/relationships/slide" Target="slide24.xml"/><Relationship Id="rId2" Type="http://schemas.openxmlformats.org/officeDocument/2006/relationships/notesSlide" Target="../notesSlides/notesSlide2.xml"/><Relationship Id="rId16" Type="http://schemas.openxmlformats.org/officeDocument/2006/relationships/slide" Target="slide15.xml"/><Relationship Id="rId20" Type="http://schemas.openxmlformats.org/officeDocument/2006/relationships/slide" Target="slide19.xml"/><Relationship Id="rId29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slide" Target="slide10.xml"/><Relationship Id="rId24" Type="http://schemas.openxmlformats.org/officeDocument/2006/relationships/slide" Target="slide23.xml"/><Relationship Id="rId5" Type="http://schemas.openxmlformats.org/officeDocument/2006/relationships/slide" Target="slide4.xml"/><Relationship Id="rId15" Type="http://schemas.openxmlformats.org/officeDocument/2006/relationships/slide" Target="slide14.xml"/><Relationship Id="rId23" Type="http://schemas.openxmlformats.org/officeDocument/2006/relationships/slide" Target="slide22.xml"/><Relationship Id="rId28" Type="http://schemas.openxmlformats.org/officeDocument/2006/relationships/slide" Target="slide27.xml"/><Relationship Id="rId10" Type="http://schemas.openxmlformats.org/officeDocument/2006/relationships/slide" Target="slide9.xml"/><Relationship Id="rId19" Type="http://schemas.openxmlformats.org/officeDocument/2006/relationships/slide" Target="slide18.xml"/><Relationship Id="rId4" Type="http://schemas.openxmlformats.org/officeDocument/2006/relationships/slide" Target="slide3.xml"/><Relationship Id="rId9" Type="http://schemas.openxmlformats.org/officeDocument/2006/relationships/slide" Target="slide8.xml"/><Relationship Id="rId14" Type="http://schemas.openxmlformats.org/officeDocument/2006/relationships/slide" Target="slide13.xml"/><Relationship Id="rId22" Type="http://schemas.openxmlformats.org/officeDocument/2006/relationships/slide" Target="slide21.xml"/><Relationship Id="rId27" Type="http://schemas.openxmlformats.org/officeDocument/2006/relationships/slide" Target="slide26.xml"/><Relationship Id="rId30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Рисунок16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55576" y="1772816"/>
            <a:ext cx="7560841" cy="1449717"/>
          </a:xfrm>
          <a:prstGeom prst="rect">
            <a:avLst/>
          </a:prstGeom>
        </p:spPr>
      </p:pic>
      <p:pic>
        <p:nvPicPr>
          <p:cNvPr id="10" name="Рисунок 9" descr="Рисунок17.pn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827584" y="332658"/>
            <a:ext cx="7416824" cy="650226"/>
          </a:xfrm>
          <a:prstGeom prst="rect">
            <a:avLst/>
          </a:prstGeom>
        </p:spPr>
      </p:pic>
      <p:pic>
        <p:nvPicPr>
          <p:cNvPr id="11" name="Рисунок 10" descr="Рисунок18.png">
            <a:hlinkClick r:id="" action="ppaction://noaction"/>
          </p:cNvPr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395536" y="6165304"/>
            <a:ext cx="1606332" cy="360040"/>
          </a:xfrm>
          <a:prstGeom prst="rect">
            <a:avLst/>
          </a:prstGeom>
        </p:spPr>
      </p:pic>
      <p:pic>
        <p:nvPicPr>
          <p:cNvPr id="12" name="Рисунок 11" descr="Рисунок19.pn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>
          <a:xfrm>
            <a:off x="6084168" y="6165304"/>
            <a:ext cx="2700300" cy="36004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44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Введите ответ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Введите вопрос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44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Введите ответ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Введите вопрос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50</a:t>
            </a:r>
            <a:endParaRPr lang="ru-RU" sz="44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Введите ответ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Введите вопрос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Введите ответ</a:t>
            </a: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Введите вопрос</a:t>
            </a:r>
          </a:p>
        </p:txBody>
      </p:sp>
      <p:pic>
        <p:nvPicPr>
          <p:cNvPr id="24" name="Рисунок 23" descr="32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Введите ответ</a:t>
            </a: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Введите вопрос</a:t>
            </a:r>
          </a:p>
        </p:txBody>
      </p:sp>
      <p:pic>
        <p:nvPicPr>
          <p:cNvPr id="24" name="Рисунок 23" descr="32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Введите ответ</a:t>
            </a: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Введите вопрос</a:t>
            </a:r>
          </a:p>
        </p:txBody>
      </p:sp>
      <p:pic>
        <p:nvPicPr>
          <p:cNvPr id="24" name="Рисунок 23" descr="32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Введите ответ</a:t>
            </a: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Введите вопрос</a:t>
            </a:r>
          </a:p>
        </p:txBody>
      </p:sp>
      <p:pic>
        <p:nvPicPr>
          <p:cNvPr id="24" name="Рисунок 23" descr="32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50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Введите ответ</a:t>
            </a: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Введите вопрос</a:t>
            </a:r>
          </a:p>
        </p:txBody>
      </p:sp>
      <p:pic>
        <p:nvPicPr>
          <p:cNvPr id="24" name="Рисунок 23" descr="32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12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4330" y="5949280"/>
            <a:ext cx="770053" cy="6682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44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3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5204"/>
            <a:ext cx="1512168" cy="2337310"/>
          </a:xfrm>
          <a:prstGeom prst="rect">
            <a:avLst/>
          </a:prstGeom>
        </p:spPr>
      </p:pic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Введите ответ</a:t>
            </a: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Введите вопрос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12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4330" y="5949280"/>
            <a:ext cx="770053" cy="6682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44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3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5204"/>
            <a:ext cx="1512168" cy="2337310"/>
          </a:xfrm>
          <a:prstGeom prst="rect">
            <a:avLst/>
          </a:prstGeom>
        </p:spPr>
      </p:pic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Введите ответ</a:t>
            </a: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Введите вопрос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9" name="AutoShape 4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997969" y="1700734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10</a:t>
            </a:r>
          </a:p>
        </p:txBody>
      </p:sp>
      <p:sp>
        <p:nvSpPr>
          <p:cNvPr id="3121" name="AutoShape 49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933007" y="1700734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20</a:t>
            </a:r>
          </a:p>
        </p:txBody>
      </p:sp>
      <p:sp>
        <p:nvSpPr>
          <p:cNvPr id="3122" name="AutoShape 50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869632" y="1700734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30</a:t>
            </a:r>
          </a:p>
        </p:txBody>
      </p:sp>
      <p:sp>
        <p:nvSpPr>
          <p:cNvPr id="3123" name="AutoShape 51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6806257" y="1700734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/>
              <a:t>40</a:t>
            </a:r>
          </a:p>
        </p:txBody>
      </p:sp>
      <p:sp>
        <p:nvSpPr>
          <p:cNvPr id="3124" name="AutoShape 52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7741294" y="1700734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50</a:t>
            </a:r>
          </a:p>
        </p:txBody>
      </p:sp>
      <p:sp>
        <p:nvSpPr>
          <p:cNvPr id="3125" name="AutoShape 53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3997969" y="2564830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10</a:t>
            </a:r>
          </a:p>
        </p:txBody>
      </p:sp>
      <p:sp>
        <p:nvSpPr>
          <p:cNvPr id="3126" name="AutoShape 54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4933007" y="2564830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20</a:t>
            </a:r>
          </a:p>
        </p:txBody>
      </p:sp>
      <p:sp>
        <p:nvSpPr>
          <p:cNvPr id="3127" name="AutoShape 55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5869632" y="2564830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30</a:t>
            </a:r>
          </a:p>
        </p:txBody>
      </p:sp>
      <p:sp>
        <p:nvSpPr>
          <p:cNvPr id="3128" name="AutoShape 56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6806257" y="2564830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40</a:t>
            </a:r>
          </a:p>
        </p:txBody>
      </p:sp>
      <p:sp>
        <p:nvSpPr>
          <p:cNvPr id="3129" name="AutoShape 57">
            <a:hlinkClick r:id="rId13" action="ppaction://hlinksldjump"/>
          </p:cNvPr>
          <p:cNvSpPr>
            <a:spLocks noChangeArrowheads="1"/>
          </p:cNvSpPr>
          <p:nvPr/>
        </p:nvSpPr>
        <p:spPr bwMode="auto">
          <a:xfrm>
            <a:off x="7741294" y="2564830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50</a:t>
            </a:r>
          </a:p>
        </p:txBody>
      </p:sp>
      <p:sp>
        <p:nvSpPr>
          <p:cNvPr id="3130" name="AutoShape 58">
            <a:hlinkClick r:id="rId14" action="ppaction://hlinksldjump"/>
          </p:cNvPr>
          <p:cNvSpPr>
            <a:spLocks noChangeArrowheads="1"/>
          </p:cNvSpPr>
          <p:nvPr/>
        </p:nvSpPr>
        <p:spPr bwMode="auto">
          <a:xfrm>
            <a:off x="3997969" y="3428926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10</a:t>
            </a:r>
          </a:p>
        </p:txBody>
      </p:sp>
      <p:sp>
        <p:nvSpPr>
          <p:cNvPr id="3131" name="AutoShape 59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4933007" y="3428926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20</a:t>
            </a:r>
          </a:p>
        </p:txBody>
      </p:sp>
      <p:sp>
        <p:nvSpPr>
          <p:cNvPr id="3132" name="AutoShape 60">
            <a:hlinkClick r:id="rId16" action="ppaction://hlinksldjump"/>
          </p:cNvPr>
          <p:cNvSpPr>
            <a:spLocks noChangeArrowheads="1"/>
          </p:cNvSpPr>
          <p:nvPr/>
        </p:nvSpPr>
        <p:spPr bwMode="auto">
          <a:xfrm>
            <a:off x="5869632" y="3428926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30</a:t>
            </a:r>
          </a:p>
        </p:txBody>
      </p:sp>
      <p:sp>
        <p:nvSpPr>
          <p:cNvPr id="3133" name="AutoShape 61">
            <a:hlinkClick r:id="rId17" action="ppaction://hlinksldjump"/>
          </p:cNvPr>
          <p:cNvSpPr>
            <a:spLocks noChangeArrowheads="1"/>
          </p:cNvSpPr>
          <p:nvPr/>
        </p:nvSpPr>
        <p:spPr bwMode="auto">
          <a:xfrm>
            <a:off x="6806257" y="3428926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40</a:t>
            </a:r>
          </a:p>
        </p:txBody>
      </p:sp>
      <p:sp>
        <p:nvSpPr>
          <p:cNvPr id="3134" name="AutoShape 62">
            <a:hlinkClick r:id="rId18" action="ppaction://hlinksldjump"/>
          </p:cNvPr>
          <p:cNvSpPr>
            <a:spLocks noChangeArrowheads="1"/>
          </p:cNvSpPr>
          <p:nvPr/>
        </p:nvSpPr>
        <p:spPr bwMode="auto">
          <a:xfrm>
            <a:off x="7741294" y="3428926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50</a:t>
            </a:r>
          </a:p>
        </p:txBody>
      </p:sp>
      <p:sp>
        <p:nvSpPr>
          <p:cNvPr id="3135" name="AutoShape 63">
            <a:hlinkClick r:id="rId19" action="ppaction://hlinksldjump"/>
          </p:cNvPr>
          <p:cNvSpPr>
            <a:spLocks noChangeArrowheads="1"/>
          </p:cNvSpPr>
          <p:nvPr/>
        </p:nvSpPr>
        <p:spPr bwMode="auto">
          <a:xfrm>
            <a:off x="3997969" y="4293022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10</a:t>
            </a:r>
          </a:p>
        </p:txBody>
      </p:sp>
      <p:sp>
        <p:nvSpPr>
          <p:cNvPr id="3136" name="AutoShape 64">
            <a:hlinkClick r:id="rId20" action="ppaction://hlinksldjump"/>
          </p:cNvPr>
          <p:cNvSpPr>
            <a:spLocks noChangeArrowheads="1"/>
          </p:cNvSpPr>
          <p:nvPr/>
        </p:nvSpPr>
        <p:spPr bwMode="auto">
          <a:xfrm>
            <a:off x="4933007" y="4293022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20</a:t>
            </a:r>
          </a:p>
        </p:txBody>
      </p:sp>
      <p:sp>
        <p:nvSpPr>
          <p:cNvPr id="3137" name="AutoShape 65">
            <a:hlinkClick r:id="rId21" action="ppaction://hlinksldjump"/>
          </p:cNvPr>
          <p:cNvSpPr>
            <a:spLocks noChangeArrowheads="1"/>
          </p:cNvSpPr>
          <p:nvPr/>
        </p:nvSpPr>
        <p:spPr bwMode="auto">
          <a:xfrm>
            <a:off x="5869632" y="4293022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30</a:t>
            </a:r>
          </a:p>
        </p:txBody>
      </p:sp>
      <p:sp>
        <p:nvSpPr>
          <p:cNvPr id="3138" name="AutoShape 66">
            <a:hlinkClick r:id="rId22" action="ppaction://hlinksldjump"/>
          </p:cNvPr>
          <p:cNvSpPr>
            <a:spLocks noChangeArrowheads="1"/>
          </p:cNvSpPr>
          <p:nvPr/>
        </p:nvSpPr>
        <p:spPr bwMode="auto">
          <a:xfrm>
            <a:off x="6877694" y="4293022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40</a:t>
            </a:r>
          </a:p>
        </p:txBody>
      </p:sp>
      <p:sp>
        <p:nvSpPr>
          <p:cNvPr id="3139" name="AutoShape 67">
            <a:hlinkClick r:id="rId23" action="ppaction://hlinksldjump"/>
          </p:cNvPr>
          <p:cNvSpPr>
            <a:spLocks noChangeArrowheads="1"/>
          </p:cNvSpPr>
          <p:nvPr/>
        </p:nvSpPr>
        <p:spPr bwMode="auto">
          <a:xfrm>
            <a:off x="7741294" y="4293022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/>
              <a:t>50</a:t>
            </a:r>
          </a:p>
        </p:txBody>
      </p:sp>
      <p:sp>
        <p:nvSpPr>
          <p:cNvPr id="3140" name="AutoShape 68">
            <a:hlinkClick r:id="rId24" action="ppaction://hlinksldjump"/>
          </p:cNvPr>
          <p:cNvSpPr>
            <a:spLocks noChangeArrowheads="1"/>
          </p:cNvSpPr>
          <p:nvPr/>
        </p:nvSpPr>
        <p:spPr bwMode="auto">
          <a:xfrm>
            <a:off x="3997969" y="5157118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10</a:t>
            </a:r>
          </a:p>
        </p:txBody>
      </p:sp>
      <p:sp>
        <p:nvSpPr>
          <p:cNvPr id="3142" name="AutoShape 70">
            <a:hlinkClick r:id="rId25" action="ppaction://hlinksldjump"/>
          </p:cNvPr>
          <p:cNvSpPr>
            <a:spLocks noChangeArrowheads="1"/>
          </p:cNvSpPr>
          <p:nvPr/>
        </p:nvSpPr>
        <p:spPr bwMode="auto">
          <a:xfrm>
            <a:off x="4933007" y="5157118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20</a:t>
            </a:r>
          </a:p>
        </p:txBody>
      </p:sp>
      <p:sp>
        <p:nvSpPr>
          <p:cNvPr id="3143" name="AutoShape 71">
            <a:hlinkClick r:id="rId26" action="ppaction://hlinksldjump"/>
          </p:cNvPr>
          <p:cNvSpPr>
            <a:spLocks noChangeArrowheads="1"/>
          </p:cNvSpPr>
          <p:nvPr/>
        </p:nvSpPr>
        <p:spPr bwMode="auto">
          <a:xfrm>
            <a:off x="5941069" y="5157118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30</a:t>
            </a:r>
          </a:p>
        </p:txBody>
      </p:sp>
      <p:sp>
        <p:nvSpPr>
          <p:cNvPr id="3144" name="AutoShape 72">
            <a:hlinkClick r:id="rId27" action="ppaction://hlinksldjump"/>
          </p:cNvPr>
          <p:cNvSpPr>
            <a:spLocks noChangeArrowheads="1"/>
          </p:cNvSpPr>
          <p:nvPr/>
        </p:nvSpPr>
        <p:spPr bwMode="auto">
          <a:xfrm>
            <a:off x="6877694" y="5157118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40</a:t>
            </a:r>
          </a:p>
        </p:txBody>
      </p:sp>
      <p:sp>
        <p:nvSpPr>
          <p:cNvPr id="3145" name="AutoShape 73">
            <a:hlinkClick r:id="rId28" action="ppaction://hlinksldjump"/>
          </p:cNvPr>
          <p:cNvSpPr>
            <a:spLocks noChangeArrowheads="1"/>
          </p:cNvSpPr>
          <p:nvPr/>
        </p:nvSpPr>
        <p:spPr bwMode="auto">
          <a:xfrm>
            <a:off x="7741294" y="5157118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50</a:t>
            </a:r>
          </a:p>
        </p:txBody>
      </p:sp>
      <p:sp>
        <p:nvSpPr>
          <p:cNvPr id="2" name="AutoShape 47"/>
          <p:cNvSpPr>
            <a:spLocks noChangeArrowheads="1"/>
          </p:cNvSpPr>
          <p:nvPr/>
        </p:nvSpPr>
        <p:spPr bwMode="auto">
          <a:xfrm>
            <a:off x="468312" y="1700734"/>
            <a:ext cx="2879551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ru-RU" sz="2400" b="1" cap="all" dirty="0" smtClean="0">
                <a:latin typeface="Georgia" pitchFamily="18" charset="0"/>
              </a:rPr>
              <a:t>НОМИНАЦИЯ</a:t>
            </a:r>
            <a:endParaRPr lang="ru-RU" sz="2400" b="1" cap="all" dirty="0">
              <a:latin typeface="Georgia" pitchFamily="18" charset="0"/>
            </a:endParaRPr>
          </a:p>
        </p:txBody>
      </p:sp>
      <p:sp>
        <p:nvSpPr>
          <p:cNvPr id="3" name="AutoShape 68"/>
          <p:cNvSpPr>
            <a:spLocks noChangeArrowheads="1"/>
          </p:cNvSpPr>
          <p:nvPr/>
        </p:nvSpPr>
        <p:spPr bwMode="auto">
          <a:xfrm>
            <a:off x="468312" y="5157118"/>
            <a:ext cx="2879551" cy="792162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ru-RU" sz="2400" b="1" cap="all" dirty="0" smtClean="0">
                <a:latin typeface="Georgia" pitchFamily="18" charset="0"/>
              </a:rPr>
              <a:t>номинация</a:t>
            </a:r>
            <a:endParaRPr lang="ru-RU" sz="2400" b="1" cap="all" dirty="0">
              <a:latin typeface="Georgia" pitchFamily="18" charset="0"/>
            </a:endParaRPr>
          </a:p>
        </p:txBody>
      </p:sp>
      <p:sp>
        <p:nvSpPr>
          <p:cNvPr id="4" name="AutoShape 47"/>
          <p:cNvSpPr>
            <a:spLocks noChangeArrowheads="1"/>
          </p:cNvSpPr>
          <p:nvPr/>
        </p:nvSpPr>
        <p:spPr bwMode="auto">
          <a:xfrm>
            <a:off x="468312" y="4293022"/>
            <a:ext cx="2879551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ru-RU" sz="2400" b="1" cap="all" dirty="0" smtClean="0">
                <a:latin typeface="Georgia" pitchFamily="18" charset="0"/>
              </a:rPr>
              <a:t>номинация</a:t>
            </a:r>
            <a:endParaRPr lang="ru-RU" sz="2400" b="1" cap="all" dirty="0">
              <a:latin typeface="Georgia" pitchFamily="18" charset="0"/>
            </a:endParaRPr>
          </a:p>
        </p:txBody>
      </p:sp>
      <p:sp>
        <p:nvSpPr>
          <p:cNvPr id="5" name="AutoShape 47"/>
          <p:cNvSpPr>
            <a:spLocks noChangeArrowheads="1"/>
          </p:cNvSpPr>
          <p:nvPr/>
        </p:nvSpPr>
        <p:spPr bwMode="auto">
          <a:xfrm>
            <a:off x="468312" y="2564830"/>
            <a:ext cx="2879551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rgbClr val="FAFBF7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ru-RU" sz="2400" b="1" cap="all" dirty="0" smtClean="0">
                <a:latin typeface="Georgia" pitchFamily="18" charset="0"/>
              </a:rPr>
              <a:t>номинация</a:t>
            </a:r>
            <a:endParaRPr lang="ru-RU" sz="2400" b="1" cap="all" dirty="0">
              <a:latin typeface="Georgia" pitchFamily="18" charset="0"/>
            </a:endParaRPr>
          </a:p>
        </p:txBody>
      </p:sp>
      <p:sp>
        <p:nvSpPr>
          <p:cNvPr id="6" name="AutoShape 47"/>
          <p:cNvSpPr>
            <a:spLocks noChangeArrowheads="1"/>
          </p:cNvSpPr>
          <p:nvPr/>
        </p:nvSpPr>
        <p:spPr bwMode="auto">
          <a:xfrm>
            <a:off x="468312" y="3428926"/>
            <a:ext cx="2879551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ru-RU" sz="2400" b="1" cap="all" dirty="0" smtClean="0">
                <a:latin typeface="Georgia" pitchFamily="18" charset="0"/>
              </a:rPr>
              <a:t>номинация</a:t>
            </a:r>
            <a:endParaRPr lang="ru-RU" sz="2400" b="1" cap="all" dirty="0">
              <a:latin typeface="Georgia" pitchFamily="18" charset="0"/>
            </a:endParaRPr>
          </a:p>
        </p:txBody>
      </p:sp>
      <p:pic>
        <p:nvPicPr>
          <p:cNvPr id="37" name="Рисунок 36" descr="Рисунок36.png"/>
          <p:cNvPicPr>
            <a:picLocks noChangeAspect="1"/>
          </p:cNvPicPr>
          <p:nvPr/>
        </p:nvPicPr>
        <p:blipFill>
          <a:blip r:embed="rId29" cstate="screen"/>
          <a:srcRect/>
          <a:stretch>
            <a:fillRect/>
          </a:stretch>
        </p:blipFill>
        <p:spPr>
          <a:xfrm>
            <a:off x="1475656" y="260648"/>
            <a:ext cx="6891166" cy="792088"/>
          </a:xfrm>
          <a:prstGeom prst="rect">
            <a:avLst/>
          </a:prstGeom>
        </p:spPr>
      </p:pic>
      <p:pic>
        <p:nvPicPr>
          <p:cNvPr id="38" name="Рисунок 37" descr="Рисунок40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30" cstate="screen"/>
          <a:srcRect/>
          <a:stretch>
            <a:fillRect/>
          </a:stretch>
        </p:blipFill>
        <p:spPr>
          <a:xfrm>
            <a:off x="7308304" y="6237312"/>
            <a:ext cx="1152128" cy="300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1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" dur="indefinite"/>
                                        <p:tgtEl>
                                          <p:spTgt spid="3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1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1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" dur="indefinite"/>
                                        <p:tgtEl>
                                          <p:spTgt spid="3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1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9" dur="indefinite"/>
                                        <p:tgtEl>
                                          <p:spTgt spid="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1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25" dur="indefinite"/>
                                        <p:tgtEl>
                                          <p:spTgt spid="3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1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1" dur="indefinite"/>
                                        <p:tgtEl>
                                          <p:spTgt spid="3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1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7" dur="indefinite"/>
                                        <p:tgtEl>
                                          <p:spTgt spid="3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3" dur="indefinite"/>
                                        <p:tgtEl>
                                          <p:spTgt spid="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31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9" dur="indefinite"/>
                                        <p:tgtEl>
                                          <p:spTgt spid="3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31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55" dur="indefinite"/>
                                        <p:tgtEl>
                                          <p:spTgt spid="3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31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1" dur="indefinite"/>
                                        <p:tgtEl>
                                          <p:spTgt spid="3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6" dur="indefinite"/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7" dur="indefinite"/>
                                        <p:tgtEl>
                                          <p:spTgt spid="3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0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3" dur="indefinite"/>
                                        <p:tgtEl>
                                          <p:spTgt spid="3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8" dur="indefinite"/>
                                        <p:tgtEl>
                                          <p:spTgt spid="31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9" dur="indefinite"/>
                                        <p:tgtEl>
                                          <p:spTgt spid="3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2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4" dur="indefinite"/>
                                        <p:tgtEl>
                                          <p:spTgt spid="31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85" dur="indefinite"/>
                                        <p:tgtEl>
                                          <p:spTgt spid="3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0" dur="indefinite"/>
                                        <p:tgtEl>
                                          <p:spTgt spid="31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1" dur="indefinite"/>
                                        <p:tgtEl>
                                          <p:spTgt spid="3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6" dur="indefinite"/>
                                        <p:tgtEl>
                                          <p:spTgt spid="31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7" dur="indefinite"/>
                                        <p:tgtEl>
                                          <p:spTgt spid="3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5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2" dur="indefinite"/>
                                        <p:tgtEl>
                                          <p:spTgt spid="31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3" dur="indefinite"/>
                                        <p:tgtEl>
                                          <p:spTgt spid="3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6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1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8" dur="indefinite"/>
                                        <p:tgtEl>
                                          <p:spTgt spid="31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9" dur="indefinite"/>
                                        <p:tgtEl>
                                          <p:spTgt spid="3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4" dur="indefinite"/>
                                        <p:tgtEl>
                                          <p:spTgt spid="31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15" dur="indefinite"/>
                                        <p:tgtEl>
                                          <p:spTgt spid="3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8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1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0" dur="indefinite"/>
                                        <p:tgtEl>
                                          <p:spTgt spid="31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21" dur="indefinite"/>
                                        <p:tgtEl>
                                          <p:spTgt spid="3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1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6" dur="indefinite"/>
                                        <p:tgtEl>
                                          <p:spTgt spid="31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27" dur="indefinite"/>
                                        <p:tgtEl>
                                          <p:spTgt spid="3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0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1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2" dur="indefinite"/>
                                        <p:tgtEl>
                                          <p:spTgt spid="314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3" dur="indefinite"/>
                                        <p:tgtEl>
                                          <p:spTgt spid="3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2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31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8" dur="indefinite"/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9" dur="indefinite"/>
                                        <p:tgtEl>
                                          <p:spTgt spid="3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3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31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4" dur="indefinite"/>
                                        <p:tgtEl>
                                          <p:spTgt spid="314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45" dur="indefinite"/>
                                        <p:tgtEl>
                                          <p:spTgt spid="3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4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31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0" dur="indefinite"/>
                                        <p:tgtEl>
                                          <p:spTgt spid="31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51" dur="indefinite"/>
                                        <p:tgtEl>
                                          <p:spTgt spid="3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5"/>
                  </p:tgtEl>
                </p:cond>
              </p:nextCondLst>
            </p:seq>
          </p:childTnLst>
        </p:cTn>
      </p:par>
    </p:tnLst>
    <p:bldLst>
      <p:bldP spid="3119" grpId="0" animBg="1"/>
      <p:bldP spid="3121" grpId="0" animBg="1"/>
      <p:bldP spid="3122" grpId="0" animBg="1"/>
      <p:bldP spid="3123" grpId="0" animBg="1"/>
      <p:bldP spid="3124" grpId="0" animBg="1"/>
      <p:bldP spid="3125" grpId="0" animBg="1"/>
      <p:bldP spid="3126" grpId="0" animBg="1"/>
      <p:bldP spid="3127" grpId="0" animBg="1"/>
      <p:bldP spid="3128" grpId="0" animBg="1"/>
      <p:bldP spid="3129" grpId="0" animBg="1"/>
      <p:bldP spid="3130" grpId="0" animBg="1"/>
      <p:bldP spid="3131" grpId="0" animBg="1"/>
      <p:bldP spid="3132" grpId="0" animBg="1"/>
      <p:bldP spid="3133" grpId="0" animBg="1"/>
      <p:bldP spid="3134" grpId="0" animBg="1"/>
      <p:bldP spid="3135" grpId="0" animBg="1"/>
      <p:bldP spid="3136" grpId="0" animBg="1"/>
      <p:bldP spid="3137" grpId="0" animBg="1"/>
      <p:bldP spid="3138" grpId="0" animBg="1"/>
      <p:bldP spid="3139" grpId="0" animBg="1"/>
      <p:bldP spid="3140" grpId="0" animBg="1"/>
      <p:bldP spid="3142" grpId="0" animBg="1"/>
      <p:bldP spid="3143" grpId="0" animBg="1"/>
      <p:bldP spid="3144" grpId="0" animBg="1"/>
      <p:bldP spid="314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12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4330" y="5949280"/>
            <a:ext cx="770053" cy="6682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44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3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5204"/>
            <a:ext cx="1512168" cy="2337310"/>
          </a:xfrm>
          <a:prstGeom prst="rect">
            <a:avLst/>
          </a:prstGeom>
        </p:spPr>
      </p:pic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Введите ответ</a:t>
            </a: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Введите вопрос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12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4330" y="5949280"/>
            <a:ext cx="770053" cy="6682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44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3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5204"/>
            <a:ext cx="1512168" cy="2337310"/>
          </a:xfrm>
          <a:prstGeom prst="rect">
            <a:avLst/>
          </a:prstGeom>
        </p:spPr>
      </p:pic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Введите ответ</a:t>
            </a: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Введите вопрос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12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4330" y="5949280"/>
            <a:ext cx="770053" cy="6682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50</a:t>
            </a:r>
            <a:endParaRPr lang="ru-RU" sz="44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3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5204"/>
            <a:ext cx="1512168" cy="2337310"/>
          </a:xfrm>
          <a:prstGeom prst="rect">
            <a:avLst/>
          </a:prstGeom>
        </p:spPr>
      </p:pic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Введите ответ</a:t>
            </a: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Введите вопрос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Рисунок14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6858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924900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/>
              <a:gradFill>
                <a:gsLst>
                  <a:gs pos="25000">
                    <a:srgbClr val="924900"/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6">
                        <a:lumMod val="5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4400" b="1" spc="50" dirty="0">
              <a:ln w="11430"/>
              <a:gradFill>
                <a:gsLst>
                  <a:gs pos="25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4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000" cy="2333508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Введите ответ</a:t>
            </a: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Введите вопрос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Рисунок14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6858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924900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/>
              <a:gradFill>
                <a:gsLst>
                  <a:gs pos="25000">
                    <a:srgbClr val="924900"/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6">
                        <a:lumMod val="5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4400" b="1" spc="50" dirty="0">
              <a:ln w="11430"/>
              <a:gradFill>
                <a:gsLst>
                  <a:gs pos="25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4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000" cy="2333508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Введите ответ</a:t>
            </a: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Введите вопрос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Рисунок14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6858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924900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/>
              <a:gradFill>
                <a:gsLst>
                  <a:gs pos="25000">
                    <a:srgbClr val="924900"/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6">
                        <a:lumMod val="5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4400" b="1" spc="50" dirty="0">
              <a:ln w="11430"/>
              <a:gradFill>
                <a:gsLst>
                  <a:gs pos="25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4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000" cy="2333508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Введите ответ</a:t>
            </a: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Введите вопрос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Рисунок14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6858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924900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/>
              <a:gradFill>
                <a:gsLst>
                  <a:gs pos="25000">
                    <a:srgbClr val="924900"/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6">
                        <a:lumMod val="5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4400" b="1" spc="50" dirty="0">
              <a:ln w="11430"/>
              <a:gradFill>
                <a:gsLst>
                  <a:gs pos="25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4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000" cy="2333508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Введите ответ</a:t>
            </a: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Введите вопрос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Рисунок14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6858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924900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/>
              <a:gradFill>
                <a:gsLst>
                  <a:gs pos="25000">
                    <a:srgbClr val="924900"/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6">
                        <a:lumMod val="5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50</a:t>
            </a:r>
            <a:endParaRPr lang="ru-RU" sz="4400" b="1" spc="50" dirty="0">
              <a:ln w="11430"/>
              <a:gradFill>
                <a:gsLst>
                  <a:gs pos="25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4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000" cy="2333508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Введите ответ</a:t>
            </a: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Введите вопрос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Введите ответ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Введите вопрос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2A65AC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/>
              <a:gradFill>
                <a:gsLst>
                  <a:gs pos="25000">
                    <a:srgbClr val="2A65AC"/>
                  </a:gs>
                  <a:gs pos="100000">
                    <a:schemeClr val="tx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4400" b="1" spc="50" dirty="0">
              <a:ln w="11430"/>
              <a:gradFill>
                <a:gsLst>
                  <a:gs pos="25000">
                    <a:schemeClr val="tx2">
                      <a:lumMod val="75000"/>
                    </a:schemeClr>
                  </a:gs>
                  <a:gs pos="100000">
                    <a:srgbClr val="2A65AC"/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Введите ответ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Введите вопрос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2A65AC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/>
              <a:gradFill>
                <a:gsLst>
                  <a:gs pos="25000">
                    <a:srgbClr val="2A65AC"/>
                  </a:gs>
                  <a:gs pos="100000">
                    <a:schemeClr val="tx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4400" b="1" spc="50" dirty="0">
              <a:ln w="11430"/>
              <a:gradFill>
                <a:gsLst>
                  <a:gs pos="25000">
                    <a:schemeClr val="tx2">
                      <a:lumMod val="75000"/>
                    </a:schemeClr>
                  </a:gs>
                  <a:gs pos="100000">
                    <a:srgbClr val="2A65AC"/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Введите ответ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Введите вопрос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2A65AC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/>
              <a:gradFill>
                <a:gsLst>
                  <a:gs pos="25000">
                    <a:srgbClr val="2A65AC"/>
                  </a:gs>
                  <a:gs pos="100000">
                    <a:schemeClr val="tx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4400" b="1" spc="50" dirty="0">
              <a:ln w="11430"/>
              <a:gradFill>
                <a:gsLst>
                  <a:gs pos="25000">
                    <a:schemeClr val="tx2">
                      <a:lumMod val="75000"/>
                    </a:schemeClr>
                  </a:gs>
                  <a:gs pos="100000">
                    <a:srgbClr val="2A65AC"/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Введите ответ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Введите вопрос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2A65AC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/>
              <a:gradFill>
                <a:gsLst>
                  <a:gs pos="25000">
                    <a:srgbClr val="2A65AC"/>
                  </a:gs>
                  <a:gs pos="100000">
                    <a:schemeClr val="tx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4400" b="1" spc="50" dirty="0">
              <a:ln w="11430"/>
              <a:gradFill>
                <a:gsLst>
                  <a:gs pos="25000">
                    <a:schemeClr val="tx2">
                      <a:lumMod val="75000"/>
                    </a:schemeClr>
                  </a:gs>
                  <a:gs pos="100000">
                    <a:srgbClr val="2A65AC"/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Введите ответ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Введите вопрос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2A65AC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/>
              <a:gradFill>
                <a:gsLst>
                  <a:gs pos="25000">
                    <a:srgbClr val="2A65AC"/>
                  </a:gs>
                  <a:gs pos="100000">
                    <a:schemeClr val="tx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50</a:t>
            </a:r>
            <a:endParaRPr lang="ru-RU" sz="4400" b="1" spc="50" dirty="0">
              <a:ln w="11430"/>
              <a:gradFill>
                <a:gsLst>
                  <a:gs pos="25000">
                    <a:schemeClr val="tx2">
                      <a:lumMod val="75000"/>
                    </a:schemeClr>
                  </a:gs>
                  <a:gs pos="100000">
                    <a:srgbClr val="2A65AC"/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44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Введите ответ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Введите вопрос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44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Введите ответ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Введите вопрос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95373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512</TotalTime>
  <Words>187</Words>
  <Application>Microsoft Office PowerPoint</Application>
  <PresentationFormat>Экран (4:3)</PresentationFormat>
  <Paragraphs>137</Paragraphs>
  <Slides>27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дом</cp:lastModifiedBy>
  <cp:revision>4</cp:revision>
  <dcterms:created xsi:type="dcterms:W3CDTF">2014-01-06T16:00:12Z</dcterms:created>
  <dcterms:modified xsi:type="dcterms:W3CDTF">2014-01-25T16:43:33Z</dcterms:modified>
</cp:coreProperties>
</file>