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0" r:id="rId4"/>
    <p:sldId id="257" r:id="rId5"/>
    <p:sldId id="261" r:id="rId6"/>
    <p:sldId id="262" r:id="rId7"/>
    <p:sldId id="263" r:id="rId8"/>
    <p:sldId id="266" r:id="rId9"/>
    <p:sldId id="264" r:id="rId10"/>
    <p:sldId id="265" r:id="rId11"/>
    <p:sldId id="271" r:id="rId12"/>
    <p:sldId id="268" r:id="rId13"/>
    <p:sldId id="270" r:id="rId14"/>
    <p:sldId id="269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5" descr="6792767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700808"/>
            <a:ext cx="3157440" cy="4385915"/>
          </a:xfrm>
          <a:prstGeom prst="rect">
            <a:avLst/>
          </a:prstGeom>
        </p:spPr>
      </p:pic>
      <p:pic>
        <p:nvPicPr>
          <p:cNvPr id="4" name="Содержимое 5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4320480" cy="323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Ваня Одинцов\учит народ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6203" y="1556792"/>
            <a:ext cx="3798647" cy="4653061"/>
          </a:xfrm>
          <a:prstGeom prst="rect">
            <a:avLst/>
          </a:prstGeom>
          <a:noFill/>
        </p:spPr>
      </p:pic>
      <p:pic>
        <p:nvPicPr>
          <p:cNvPr id="2051" name="Picture 3" descr="E:\Ваня Одинцов\учит в синагоге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405620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водное крещение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79"/>
            <a:ext cx="3888432" cy="4766557"/>
          </a:xfrm>
        </p:spPr>
      </p:pic>
      <p:pic>
        <p:nvPicPr>
          <p:cNvPr id="8" name="Содержимое 7" descr="воскресший их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739427" y="1556792"/>
            <a:ext cx="3857431" cy="47250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51811965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79"/>
            <a:ext cx="3528392" cy="4325209"/>
          </a:xfrm>
        </p:spPr>
      </p:pic>
      <p:pic>
        <p:nvPicPr>
          <p:cNvPr id="8" name="Содержимое 7" descr="705463410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 b="16398"/>
          <a:stretch>
            <a:fillRect/>
          </a:stretch>
        </p:blipFill>
        <p:spPr>
          <a:xfrm>
            <a:off x="5004048" y="1484784"/>
            <a:ext cx="3588370" cy="47258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еред пилатом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3113338" cy="3816424"/>
          </a:xfrm>
        </p:spPr>
      </p:pic>
      <p:pic>
        <p:nvPicPr>
          <p:cNvPr id="1026" name="Picture 2" descr="E:\Ваня Одинцов\их в тайной вечер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51568"/>
            <a:ext cx="4023737" cy="492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Ваня Одинцов\путь на галгоф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703267" cy="4536504"/>
          </a:xfrm>
          <a:prstGeom prst="rect">
            <a:avLst/>
          </a:prstGeom>
          <a:noFill/>
        </p:spPr>
      </p:pic>
      <p:pic>
        <p:nvPicPr>
          <p:cNvPr id="3075" name="Picture 3" descr="E:\Ваня Одинцов\48897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1176" y="1268760"/>
            <a:ext cx="4032554" cy="493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Ваня Одинцов\и вознесся  в небо.jpg"/>
          <p:cNvPicPr>
            <a:picLocks noChangeAspect="1" noChangeArrowheads="1"/>
          </p:cNvPicPr>
          <p:nvPr/>
        </p:nvPicPr>
        <p:blipFill>
          <a:blip r:embed="rId2" cstate="print"/>
          <a:srcRect t="2087"/>
          <a:stretch>
            <a:fillRect/>
          </a:stretch>
        </p:blipFill>
        <p:spPr bwMode="auto">
          <a:xfrm>
            <a:off x="2267745" y="692696"/>
            <a:ext cx="474275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Ваня Одинцов\132441059213967612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132856"/>
            <a:ext cx="7776863" cy="247788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88840"/>
            <a:ext cx="781816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Классный час на тему:</a:t>
            </a:r>
          </a:p>
          <a:p>
            <a:r>
              <a:rPr lang="ru-RU" sz="4800" b="1" dirty="0" smtClean="0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«Божественное начал</a:t>
            </a:r>
            <a:r>
              <a:rPr lang="ru-RU" sz="4800" b="1" dirty="0" smtClean="0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о</a:t>
            </a:r>
            <a:r>
              <a:rPr lang="ru-RU" sz="4800" b="1" dirty="0" smtClean="0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ЖИЗНИ»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4365104"/>
            <a:ext cx="32448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Подготовил ученик </a:t>
            </a:r>
          </a:p>
          <a:p>
            <a:r>
              <a:rPr lang="ru-RU" sz="28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3Г класса</a:t>
            </a:r>
          </a:p>
          <a:p>
            <a:r>
              <a:rPr lang="ru-RU" sz="28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Одинцов Иван</a:t>
            </a:r>
            <a:endParaRPr lang="ru-RU" sz="28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6712"/>
            <a:ext cx="7931224" cy="547260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Как вы уже знаете есть две точки зрения, о том как возникла «ЖИЗНЬ»: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1. В результате большого взрыва возникла вселенная, затем небесные тела, в том числе и наша Земля. Постепенно в течении многих миллиардов лет постепенно возникала на Земле  ЖИЗНЬ. Человек произошёл от человекоподобных </a:t>
            </a:r>
            <a:r>
              <a:rPr lang="ru-RU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обезъян</a:t>
            </a: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2. Землю, человека, все живое на Земле создал БОГ. </a:t>
            </a:r>
          </a:p>
          <a:p>
            <a:pPr marL="514350" indent="-514350">
              <a:lnSpc>
                <a:spcPct val="80000"/>
              </a:lnSpc>
              <a:spcBef>
                <a:spcPts val="0"/>
              </a:spcBef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755576" y="2780928"/>
            <a:ext cx="3168352" cy="273630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этом нам поможет книга «Энциклопедия маленького христианина»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_________________4f6c4da84a015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556792"/>
            <a:ext cx="3667125" cy="4525963"/>
          </a:xfrm>
        </p:spPr>
      </p:pic>
      <p:sp>
        <p:nvSpPr>
          <p:cNvPr id="7" name="Прямоугольник 6"/>
          <p:cNvSpPr/>
          <p:nvPr/>
        </p:nvSpPr>
        <p:spPr>
          <a:xfrm>
            <a:off x="683568" y="548680"/>
            <a:ext cx="7776864" cy="1132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Сегодня мы остановимся на второй версии возникновения ЖИЗНИ на земле, т.е. к «Божественному началу ЖИЗНИ»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836712"/>
            <a:ext cx="8064896" cy="4752528"/>
          </a:xfrm>
          <a:noFill/>
        </p:spPr>
        <p:txBody>
          <a:bodyPr>
            <a:normAutofit fontScale="925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ru-RU" i="1" dirty="0" smtClean="0">
              <a:solidFill>
                <a:srgbClr val="0000CC"/>
              </a:solidFill>
            </a:endParaRP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Эта книга написана для детей, для того чтобы они учились здесь чтению, письму, счёту и всякому доброму делу, особенно почитать БОГА, соблюдать ЕГО святые заповеди и жить честно и справедливо!</a:t>
            </a:r>
            <a:endParaRPr lang="ru-RU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208912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первый.</a:t>
            </a:r>
            <a:r>
              <a:rPr lang="ru-RU" sz="19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начале сотворил Бог  небо и землю. Земля была пустой и тёмной. И сказал Бог : «Да будет свет!». И появился свет. И увидел Бог, как хорош свет, и отделил свет от тьмы. И назвал Он свет днём, тьму ночью. И появились утро и вечер.</a:t>
            </a:r>
          </a:p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второй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И сказал Бог: «Да будет твердь посреди воды». И появилась на нашей планете суша. А над сушей появилось голубое небо.</a:t>
            </a:r>
          </a:p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третий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И назвал Бог сушу землёю, а собрание вод морями. И земля покрылась травою, на лугах распустились цветы, и стали расти плодовые деревья.</a:t>
            </a:r>
          </a:p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четвёртый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И создал Бог Солнце, чтобы оно освещало землю днём. И создал Бог Луну, чтобы она освещала землю ночью, и поместил их на небо.</a:t>
            </a:r>
          </a:p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пятый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И сотворил Бог великое множество живых существ: рыб и птиц. И сказал им: «Плодитесь и размножайтесь».</a:t>
            </a:r>
          </a:p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шестой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 Да произведёт земля зверей земных. И самое главное сказал Бог: «Сотворим человека по образу Нашему и подобию Нашему, и пусть властвует он над  рыбами морскими, птицами небесными, над скотом и над землёю».</a:t>
            </a:r>
          </a:p>
          <a:p>
            <a:pPr algn="just"/>
            <a:r>
              <a:rPr lang="ru-RU" sz="19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День седьмой</a:t>
            </a:r>
            <a:r>
              <a:rPr lang="ru-RU" sz="19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совершил Бог все дела Свои к седьмому дню, и благословил Он этот  день и освятил его.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4755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Бог сотворил мир за шесть дней.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237_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4038600" cy="3028950"/>
          </a:xfrm>
        </p:spPr>
      </p:pic>
      <p:pic>
        <p:nvPicPr>
          <p:cNvPr id="8" name="Содержимое 4" descr="fda555e2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924944"/>
            <a:ext cx="4176464" cy="3328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3861048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Рождество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это день рождения Иисусу Христа.</a:t>
            </a:r>
          </a:p>
          <a:p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Верующие отмечают его 25 декабря – Католическая Церковь и  7 января – Православная  Церковь</a:t>
            </a:r>
            <a:endParaRPr lang="ru-RU" sz="20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2)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3888432" cy="3046449"/>
          </a:xfrm>
        </p:spPr>
      </p:pic>
      <p:pic>
        <p:nvPicPr>
          <p:cNvPr id="6" name="Содержимое 5" descr="newyearphotos_(48)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499992" y="3212976"/>
            <a:ext cx="4038600" cy="3028950"/>
          </a:xfrm>
        </p:spPr>
      </p:pic>
      <p:sp>
        <p:nvSpPr>
          <p:cNvPr id="7" name="TextBox 6"/>
          <p:cNvSpPr txBox="1"/>
          <p:nvPr/>
        </p:nvSpPr>
        <p:spPr>
          <a:xfrm>
            <a:off x="5004048" y="836712"/>
            <a:ext cx="3491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Иисус родился в городе Вифлеем. Его родителями были Мария и Иосиф.</a:t>
            </a:r>
            <a:endParaRPr lang="ru-RU" sz="28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0615627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83568" y="980728"/>
            <a:ext cx="3744416" cy="2852861"/>
          </a:xfrm>
        </p:spPr>
      </p:pic>
      <p:pic>
        <p:nvPicPr>
          <p:cNvPr id="8" name="Содержимое 5" descr="5417750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980728"/>
            <a:ext cx="3240360" cy="28803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4293096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озарилась земля ярким светом, и множество поющих, радостных ангелов сошли с неба. Они летали , как птицы, и пели: «Слава в высших Богу, скорей идите, поклонитесь Младенцу!»</a:t>
            </a:r>
            <a:endParaRPr lang="ru-RU" sz="28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473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2013-12-05T14:07:54Z</dcterms:created>
  <dcterms:modified xsi:type="dcterms:W3CDTF">2014-01-25T07:49:16Z</dcterms:modified>
</cp:coreProperties>
</file>