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9" r:id="rId3"/>
    <p:sldId id="257" r:id="rId4"/>
    <p:sldId id="300" r:id="rId5"/>
    <p:sldId id="301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A973E-9E97-4223-9C2F-CB9E05FEE1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5F763-6637-4F43-9C11-635CDE9FD2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73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EBBD9-BA7D-4559-A2A0-E7BAEFE3FC4E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3A04D-D1F8-4756-96E9-2D9B28CE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wmf"/><Relationship Id="rId7" Type="http://schemas.openxmlformats.org/officeDocument/2006/relationships/image" Target="../media/image20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25.gif"/><Relationship Id="rId7" Type="http://schemas.openxmlformats.org/officeDocument/2006/relationships/image" Target="../media/image27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26.gif"/><Relationship Id="rId10" Type="http://schemas.openxmlformats.org/officeDocument/2006/relationships/image" Target="../media/image30.png"/><Relationship Id="rId4" Type="http://schemas.openxmlformats.org/officeDocument/2006/relationships/image" Target="../media/image19.gif"/><Relationship Id="rId9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96335"/>
            <a:ext cx="8819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spc="50" dirty="0">
              <a:ln w="12700" cmpd="sng">
                <a:solidFill>
                  <a:schemeClr val="tx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C:\Users\alexndrov\Desktop\Рисунок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7591"/>
            <a:ext cx="7899733" cy="599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alexndrov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6728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33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lexndrov\Desktop\птицы\гра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912"/>
            <a:ext cx="2461494" cy="222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exndrov\Desktop\птицы\воробе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281" y="404664"/>
            <a:ext cx="3216730" cy="231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lexndrov\Desktop\птицы\голуб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18" y="404664"/>
            <a:ext cx="2282069" cy="233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lexndrov\Desktop\птицы\жавороно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70" y="2742394"/>
            <a:ext cx="2754885" cy="185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lexndrov\Desktop\птицы\журавль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21859"/>
            <a:ext cx="2670770" cy="311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lexndrov\Desktop\птицы\скворец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007" y="3864445"/>
            <a:ext cx="2276246" cy="229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alexndrov\Desktop\птицы\лебедь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70" y="4857545"/>
            <a:ext cx="2566690" cy="200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lexndrov\Desktop\еж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176" y="404664"/>
            <a:ext cx="4069425" cy="26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lexndrov\Desktop\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69" y="3356992"/>
            <a:ext cx="3621628" cy="308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lexndrov\Desktop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67" y="423889"/>
            <a:ext cx="3981793" cy="25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lexndrov\Desktop\Рисунок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251" y="3356991"/>
            <a:ext cx="4341683" cy="308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44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ледоход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lexndrov\Desktop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84300"/>
            <a:ext cx="792773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2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001156" cy="5000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Вставь нужные по смыслу слова.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964488" cy="518457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Наступает                              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каждым днём                          светит всё ярче.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Быстро тают                          и                        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Весенние                                 бегут в реку.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проталинах появились                        и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тёплых стран возвратились                             .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1026" name="Picture 2" descr="E:\весна\0_52b3b_db86a62b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5373216"/>
            <a:ext cx="1428750" cy="1266825"/>
          </a:xfrm>
          <a:prstGeom prst="rect">
            <a:avLst/>
          </a:prstGeom>
          <a:noFill/>
        </p:spPr>
      </p:pic>
      <p:pic>
        <p:nvPicPr>
          <p:cNvPr id="1027" name="Picture 3" descr="C:\Users\Loco\AppData\Local\Microsoft\Windows\Temporary Internet Files\Content.IE5\FZ7OYA8H\MC90012286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5229200"/>
            <a:ext cx="993852" cy="996951"/>
          </a:xfrm>
          <a:prstGeom prst="rect">
            <a:avLst/>
          </a:prstGeom>
          <a:noFill/>
        </p:spPr>
      </p:pic>
      <p:pic>
        <p:nvPicPr>
          <p:cNvPr id="1031" name="Picture 7" descr="E:\весна\green-abstract-wide-wallpaper-1920x1200-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6093296"/>
            <a:ext cx="802830" cy="583555"/>
          </a:xfrm>
          <a:prstGeom prst="rect">
            <a:avLst/>
          </a:prstGeom>
          <a:noFill/>
        </p:spPr>
      </p:pic>
      <p:pic>
        <p:nvPicPr>
          <p:cNvPr id="1033" name="Picture 9" descr="E:\весна\1341378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5373216"/>
            <a:ext cx="1104758" cy="719474"/>
          </a:xfrm>
          <a:prstGeom prst="rect">
            <a:avLst/>
          </a:prstGeom>
          <a:noFill/>
        </p:spPr>
      </p:pic>
      <p:pic>
        <p:nvPicPr>
          <p:cNvPr id="1035" name="Picture 11" descr="C:\Users\Loco\AppData\Local\Microsoft\Windows\Temporary Internet Files\Content.IE5\ZZWAL8HJ\MM900336789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6048375"/>
            <a:ext cx="533400" cy="809625"/>
          </a:xfrm>
          <a:prstGeom prst="rect">
            <a:avLst/>
          </a:prstGeom>
          <a:noFill/>
        </p:spPr>
      </p:pic>
      <p:pic>
        <p:nvPicPr>
          <p:cNvPr id="1036" name="Picture 12" descr="E:\весна\2955174-isolated-blocks-of-ice-on-the-whit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5301208"/>
            <a:ext cx="830207" cy="94239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7" name="Picture 13" descr="C:\Users\Loco\Desktop\0_864ae_eec6612_X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5976" y="5833686"/>
            <a:ext cx="1296144" cy="1024314"/>
          </a:xfrm>
          <a:prstGeom prst="rect">
            <a:avLst/>
          </a:prstGeom>
          <a:noFill/>
        </p:spPr>
      </p:pic>
      <p:pic>
        <p:nvPicPr>
          <p:cNvPr id="1039" name="Picture 15" descr="C:\Users\Loco\AppData\Local\Microsoft\Windows\Temporary Internet Files\Content.IE5\FZ7OYA8H\MC900440405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229200"/>
            <a:ext cx="1014437" cy="1014437"/>
          </a:xfrm>
          <a:prstGeom prst="rect">
            <a:avLst/>
          </a:prstGeom>
          <a:noFill/>
        </p:spPr>
      </p:pic>
      <p:pic>
        <p:nvPicPr>
          <p:cNvPr id="1040" name="Picture 16" descr="E:\весна\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99592" y="5896249"/>
            <a:ext cx="936104" cy="9617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-0.11471 L 0.27969 -0.744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-3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68 -0.06337 L 0.46823 -0.545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2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2104 L 0.16789 -0.5559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-2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9334E-6 L 0.5217 -0.4671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00" y="-2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3 -0.07332 L -0.02899 -0.3670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48 -0.06221 L 0.0717 -0.2930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11 -0.04256 L -0.55573 -0.2837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7864 L -0.02361 -0.28839 " pathEditMode="relative" ptsTypes="AA">
                                      <p:cBhvr>
                                        <p:cTn id="34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36633E-6 L -0.07535 -0.1447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" y="-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 приметы весны.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весна\63575809_b524430c1ac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764704"/>
            <a:ext cx="2378668" cy="2079898"/>
          </a:xfrm>
          <a:prstGeom prst="rect">
            <a:avLst/>
          </a:prstGeom>
          <a:noFill/>
        </p:spPr>
      </p:pic>
      <p:pic>
        <p:nvPicPr>
          <p:cNvPr id="2051" name="Picture 3" descr="E:\весна\501496395_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980728"/>
            <a:ext cx="1676400" cy="16764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15" descr="C:\Users\Loco\AppData\Local\Microsoft\Windows\Temporary Internet Files\Content.IE5\1VKVBZGZ\MM900336789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64704"/>
            <a:ext cx="1440160" cy="2185958"/>
          </a:xfrm>
          <a:prstGeom prst="rect">
            <a:avLst/>
          </a:prstGeom>
          <a:noFill/>
        </p:spPr>
      </p:pic>
      <p:pic>
        <p:nvPicPr>
          <p:cNvPr id="2052" name="Picture 4" descr="E:\весна\0_67576_de6f8ce6_XL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908720"/>
            <a:ext cx="2592288" cy="176275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2" descr="E:\весна\0_52b3b_db86a62b_S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80528" y="3484686"/>
            <a:ext cx="2664296" cy="2362343"/>
          </a:xfrm>
          <a:prstGeom prst="rect">
            <a:avLst/>
          </a:prstGeom>
          <a:noFill/>
        </p:spPr>
      </p:pic>
      <p:pic>
        <p:nvPicPr>
          <p:cNvPr id="2053" name="Picture 5" descr="E:\весна\0_71ea0_1ba3432c_X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3645024"/>
            <a:ext cx="1800199" cy="261192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4" name="Picture 6" descr="E:\весна\33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3284984"/>
            <a:ext cx="1812672" cy="145013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1520" y="2708920"/>
            <a:ext cx="1229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Идёт снег.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2708920"/>
            <a:ext cx="2247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Тает лёд, сосульки.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11960" y="2708920"/>
            <a:ext cx="1513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Бегут ручьи.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27249" y="2780928"/>
            <a:ext cx="3116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Опадают листья с деревьев.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661248"/>
            <a:ext cx="2185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Прилетают птицы.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6237312"/>
            <a:ext cx="2129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Собирают урожай.</a:t>
            </a:r>
          </a:p>
        </p:txBody>
      </p:sp>
      <p:pic>
        <p:nvPicPr>
          <p:cNvPr id="2057" name="Picture 9" descr="E:\весна\315288020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4797152"/>
            <a:ext cx="2200734" cy="180020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3779912" y="4797152"/>
            <a:ext cx="2943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Появились первые цветы.</a:t>
            </a:r>
          </a:p>
        </p:txBody>
      </p:sp>
      <p:pic>
        <p:nvPicPr>
          <p:cNvPr id="2058" name="Picture 10" descr="C:\Users\Loco\AppData\Local\Microsoft\Windows\Temporary Internet Files\Content.IE5\1VKVBZGZ\MC900432587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92280" y="3212976"/>
            <a:ext cx="1828572" cy="1828572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6938909" y="4653136"/>
            <a:ext cx="2205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Солнце греет мало.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44208" y="6497960"/>
            <a:ext cx="2195736" cy="360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Солнце светит ярче.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6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1664</TotalTime>
  <Words>75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ледоход</vt:lpstr>
      <vt:lpstr> Вставь нужные по смыслу слова.</vt:lpstr>
      <vt:lpstr>Выбери приметы весны.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Loco</dc:creator>
  <cp:lastModifiedBy>alexndrov</cp:lastModifiedBy>
  <cp:revision>167</cp:revision>
  <dcterms:created xsi:type="dcterms:W3CDTF">2013-01-12T14:08:55Z</dcterms:created>
  <dcterms:modified xsi:type="dcterms:W3CDTF">2014-01-25T19:26:20Z</dcterms:modified>
</cp:coreProperties>
</file>