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73" r:id="rId5"/>
    <p:sldId id="258" r:id="rId6"/>
    <p:sldId id="262" r:id="rId7"/>
    <p:sldId id="259" r:id="rId8"/>
    <p:sldId id="264" r:id="rId9"/>
    <p:sldId id="263" r:id="rId10"/>
    <p:sldId id="267" r:id="rId11"/>
    <p:sldId id="266" r:id="rId12"/>
    <p:sldId id="268" r:id="rId13"/>
    <p:sldId id="270" r:id="rId14"/>
    <p:sldId id="265" r:id="rId15"/>
    <p:sldId id="272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593" autoAdjust="0"/>
  </p:normalViewPr>
  <p:slideViewPr>
    <p:cSldViewPr>
      <p:cViewPr varScale="1">
        <p:scale>
          <a:sx n="63" d="100"/>
          <a:sy n="63" d="100"/>
        </p:scale>
        <p:origin x="-5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2;&#1054;&#1048;%20&#1044;&#1054;&#1050;&#1059;&#1052;&#1045;&#1053;&#1058;&#1067;\&#1055;&#1056;&#1040;&#1042;&#1054;&#1057;&#1051;&#1040;&#1042;&#1053;&#1040;&#1071;%20&#1050;&#1059;&#1051;&#1068;&#1058;&#1059;&#1056;&#1040;\&#1050;&#1086;&#1085;&#1089;&#1087;&#1077;&#1082;&#1090;&#1099;%20&#1089;&#1074;&#1077;&#1090;&#1089;&#1082;&#1086;&#1081;%20&#1101;&#1090;&#1080;&#1082;&#1080;\&#1059;&#1088;&#1086;&#1082;%205&#1044;&#1086;&#1073;&#1088;&#1086;%20&#1080;%20&#1079;&#1083;&#1086;\&#1054;&#1090;&#1082;&#1088;&#1099;&#1090;&#1099;&#1081;%20&#1091;&#1088;&#1086;&#1082;.%20&#1043;&#1088;&#1091;&#1096;&#1080;&#1085;&#1072;%20&#1053;.&#1045;.%20&#1052;&#1041;&#1054;&#1059;%20&#1057;&#1054;&#1064;%20&#8470;28\&#1044;&#1086;&#1088;&#1086;&#1075;&#1086;&#1102;%20&#1076;&#1086;&#1073;&#1088;&#1072;%202.mp3" TargetMode="External"/><Relationship Id="rId5" Type="http://schemas.openxmlformats.org/officeDocument/2006/relationships/image" Target="../media/image27.png"/><Relationship Id="rId4" Type="http://schemas.openxmlformats.org/officeDocument/2006/relationships/image" Target="../media/image26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2;&#1054;&#1048;%20&#1044;&#1054;&#1050;&#1059;&#1052;&#1045;&#1053;&#1058;&#1067;\&#1055;&#1056;&#1040;&#1042;&#1054;&#1057;&#1051;&#1040;&#1042;&#1053;&#1040;&#1071;%20&#1050;&#1059;&#1051;&#1068;&#1058;&#1059;&#1056;&#1040;\&#1050;&#1086;&#1085;&#1089;&#1087;&#1077;&#1082;&#1090;&#1099;%20&#1089;&#1074;&#1077;&#1090;&#1089;&#1082;&#1086;&#1081;%20&#1101;&#1090;&#1080;&#1082;&#1080;\&#1059;&#1088;&#1086;&#1082;%205&#1044;&#1086;&#1073;&#1088;&#1086;%20&#1080;%20&#1079;&#1083;&#1086;\&#1054;&#1090;&#1082;&#1088;&#1099;&#1090;&#1099;&#1081;%20&#1091;&#1088;&#1086;&#1082;.%20&#1043;&#1088;&#1091;&#1096;&#1080;&#1085;&#1072;%20&#1053;.&#1045;.%20&#1052;&#1041;&#1054;&#1059;%20&#1057;&#1054;&#1064;%20&#8470;28\&#1052;&#1091;&#1079;&#1099;&#1082;&#1072;%20&#1044;&#1054;&#1041;&#1056;&#1054;&#1058;&#1040;(mp3-blog.info).mp3" TargetMode="Externa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p=9&amp;text=%D0%9A%D0%B0%D1%80%D1%82%D0%B8%D0%BD%D0%BA%D0%B8%20%D0%B4%D0%BE%D0%B1%D1%80%D1%8B%D1%85%20%D0%B4%D0%B5%D0%BB&amp;noreask=1&amp;img_url=super.megatemka.ru/uploads/posts/2012-05/1337760872_53.jpg&amp;pos=299&amp;rpt=simage&amp;lr=195" TargetMode="Externa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\Презентации\темы для презентаций\slajd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93200" cy="68199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38400" y="1905000"/>
            <a:ext cx="460279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Светская этика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4 класс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У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рок №6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ОИ ДОКУМЕНТЫ\Презентации\темы для презентаций\Heart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0571"/>
          </a:xfrm>
          <a:prstGeom prst="rect">
            <a:avLst/>
          </a:prstGeom>
          <a:noFill/>
        </p:spPr>
      </p:pic>
      <p:pic>
        <p:nvPicPr>
          <p:cNvPr id="5122" name="Picture 2" descr="http://www.portal1.pct.net.pl/images/stories/snow-white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3962400"/>
            <a:ext cx="2059003" cy="2590800"/>
          </a:xfrm>
          <a:prstGeom prst="rect">
            <a:avLst/>
          </a:prstGeom>
          <a:noFill/>
        </p:spPr>
      </p:pic>
      <p:pic>
        <p:nvPicPr>
          <p:cNvPr id="5124" name="Picture 4" descr="http://www.blik.ua/images/stories/01_01_01/11_03_2010/8_2_thum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81000"/>
            <a:ext cx="2579088" cy="3552825"/>
          </a:xfrm>
          <a:prstGeom prst="rect">
            <a:avLst/>
          </a:prstGeom>
          <a:noFill/>
        </p:spPr>
      </p:pic>
      <p:pic>
        <p:nvPicPr>
          <p:cNvPr id="5125" name="Picture 5" descr="D:\МОИ ДОКУМЕНТЫ\ПРАВОСЛАВНАЯ КУЛЬТУРА\Конспекты светской этики\Добро и зло\0_9618f_588c8bd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838200"/>
            <a:ext cx="3374231" cy="4953000"/>
          </a:xfrm>
          <a:prstGeom prst="rect">
            <a:avLst/>
          </a:prstGeom>
          <a:noFill/>
        </p:spPr>
      </p:pic>
      <p:pic>
        <p:nvPicPr>
          <p:cNvPr id="5127" name="Picture 7" descr="http://img-fotki.yandex.ru/get/4702/svetlera.40/0_5075c_71780bc6_XXX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24200" y="457200"/>
            <a:ext cx="2333837" cy="317182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09600" y="2438400"/>
            <a:ext cx="793905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Назовите добрых сказочных героев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ОИ ДОКУМЕНТЫ\Презентации\темы для презентаций\Heart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057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76400" y="457200"/>
            <a:ext cx="60167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Объясните слова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1447800"/>
            <a:ext cx="4572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/>
              <a:t>Зло</a:t>
            </a:r>
          </a:p>
          <a:p>
            <a:pPr algn="ctr"/>
            <a:r>
              <a:rPr lang="ru-RU" sz="2400" b="1" dirty="0" smtClean="0"/>
              <a:t>Злоба</a:t>
            </a:r>
          </a:p>
          <a:p>
            <a:pPr algn="ctr"/>
            <a:r>
              <a:rPr lang="ru-RU" sz="2400" b="1" dirty="0" smtClean="0"/>
              <a:t>Злобный</a:t>
            </a:r>
          </a:p>
          <a:p>
            <a:pPr algn="ctr"/>
            <a:r>
              <a:rPr lang="ru-RU" sz="2400" b="1" dirty="0" smtClean="0"/>
              <a:t>Зловещий</a:t>
            </a:r>
          </a:p>
          <a:p>
            <a:pPr algn="ctr"/>
            <a:r>
              <a:rPr lang="ru-RU" sz="2400" b="1" dirty="0" smtClean="0"/>
              <a:t>Зловредный</a:t>
            </a:r>
          </a:p>
          <a:p>
            <a:pPr algn="ctr"/>
            <a:r>
              <a:rPr lang="ru-RU" sz="2400" b="1" dirty="0" smtClean="0"/>
              <a:t>Злодей</a:t>
            </a:r>
          </a:p>
          <a:p>
            <a:pPr algn="ctr"/>
            <a:r>
              <a:rPr lang="ru-RU" sz="2400" b="1" dirty="0" smtClean="0"/>
              <a:t>Злонравный</a:t>
            </a:r>
          </a:p>
          <a:p>
            <a:pPr algn="ctr"/>
            <a:r>
              <a:rPr lang="ru-RU" sz="2400" b="1" dirty="0" smtClean="0"/>
              <a:t>Злопамятный</a:t>
            </a:r>
          </a:p>
          <a:p>
            <a:pPr algn="ctr"/>
            <a:r>
              <a:rPr lang="ru-RU" sz="2400" b="1" dirty="0" smtClean="0"/>
              <a:t>Злорадный </a:t>
            </a:r>
          </a:p>
          <a:p>
            <a:pPr algn="ctr"/>
            <a:r>
              <a:rPr lang="ru-RU" sz="2400" b="1" dirty="0" smtClean="0"/>
              <a:t>Злословие</a:t>
            </a:r>
          </a:p>
          <a:p>
            <a:pPr algn="ctr"/>
            <a:r>
              <a:rPr lang="ru-RU" sz="2400" b="1" dirty="0" smtClean="0"/>
              <a:t>Злюка</a:t>
            </a:r>
          </a:p>
          <a:p>
            <a:pPr algn="ctr"/>
            <a:r>
              <a:rPr lang="ru-RU" sz="2400" b="1" dirty="0" smtClean="0"/>
              <a:t>Злость</a:t>
            </a:r>
          </a:p>
          <a:p>
            <a:pPr algn="ctr"/>
            <a:r>
              <a:rPr lang="ru-RU" sz="2400" b="1" dirty="0" smtClean="0"/>
              <a:t>Злоумышленник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ОИ ДОКУМЕНТЫ\Презентации\темы для презентаций\Heart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8600" y="-2571"/>
            <a:ext cx="9144000" cy="6860571"/>
          </a:xfrm>
          <a:prstGeom prst="rect">
            <a:avLst/>
          </a:prstGeom>
          <a:noFill/>
        </p:spPr>
      </p:pic>
      <p:pic>
        <p:nvPicPr>
          <p:cNvPr id="3" name="Picture 4" descr="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352800" y="4343400"/>
            <a:ext cx="2895600" cy="2168905"/>
          </a:xfrm>
          <a:prstGeom prst="rect">
            <a:avLst/>
          </a:prstGeom>
          <a:noFill/>
          <a:ln/>
        </p:spPr>
      </p:pic>
      <p:pic>
        <p:nvPicPr>
          <p:cNvPr id="4099" name="Picture 3" descr="http://img.geocaching.com/cache/4bf850df-16d3-44c5-9633-4bd014ddc9a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04800"/>
            <a:ext cx="3171825" cy="3886200"/>
          </a:xfrm>
          <a:prstGeom prst="rect">
            <a:avLst/>
          </a:prstGeom>
          <a:noFill/>
        </p:spPr>
      </p:pic>
      <p:pic>
        <p:nvPicPr>
          <p:cNvPr id="4101" name="Picture 5" descr="http://img0.liveinternet.ru/images/attach/c/2/70/987/70987549_0a266a036ff8ca7e9c59ce680036c3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2800" y="304800"/>
            <a:ext cx="5534025" cy="3857625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609600" y="2438400"/>
            <a:ext cx="793905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Назовите злых сказочных героев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МОИ ДОКУМЕНТЫ\Презентации\темы для презентаций\Heart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057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95400" y="914400"/>
            <a:ext cx="684948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Работа по учебнику с.14-15</a:t>
            </a:r>
            <a:endParaRPr lang="ru-RU" sz="5400" dirty="0"/>
          </a:p>
        </p:txBody>
      </p:sp>
      <p:pic>
        <p:nvPicPr>
          <p:cNvPr id="2052" name="Picture 4" descr="http://wiki.iteach.ru/images/5/53/Exar354%d1%88yurmp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2895600"/>
            <a:ext cx="2684004" cy="3324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МОИ ДОКУМЕНТЫ\Презентации\темы для презентаций\Heart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0571"/>
          </a:xfrm>
          <a:prstGeom prst="rect">
            <a:avLst/>
          </a:prstGeom>
          <a:noFill/>
        </p:spPr>
      </p:pic>
      <p:pic>
        <p:nvPicPr>
          <p:cNvPr id="21510" name="Picture 6" descr="http://cs11312.userapi.com/v11312215/bae/BlykPcWkMh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04800"/>
            <a:ext cx="8458200" cy="6248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600200" y="4800600"/>
            <a:ext cx="64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Здоровайся при встрече.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24000" y="5257800"/>
            <a:ext cx="64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Не груби, даже если сердит.</a:t>
            </a:r>
            <a:endParaRPr lang="ru-RU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90600" y="5105400"/>
            <a:ext cx="739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Проявляй доброжелательность.</a:t>
            </a:r>
            <a:endParaRPr lang="ru-RU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371600" y="5334000"/>
            <a:ext cx="64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Будь вежлив и воспитан.</a:t>
            </a:r>
            <a:endParaRPr lang="ru-RU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0" y="5029200"/>
            <a:ext cx="7772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Совершай добрые дела просто так, из хороших побуждений.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МОИ ДОКУМЕНТЫ\Презентации\темы для презентаций\HeartSlaidPr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0571"/>
          </a:xfrm>
          <a:prstGeom prst="rect">
            <a:avLst/>
          </a:prstGeom>
          <a:noFill/>
        </p:spPr>
      </p:pic>
      <p:pic>
        <p:nvPicPr>
          <p:cNvPr id="2" name="Picture 8" descr="http://img1.liveinternet.ru/images/attach/c/0/34/785/34785939_osen12i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04800"/>
            <a:ext cx="8458200" cy="6172200"/>
          </a:xfrm>
          <a:prstGeom prst="rect">
            <a:avLst/>
          </a:prstGeom>
          <a:noFill/>
        </p:spPr>
      </p:pic>
      <p:pic>
        <p:nvPicPr>
          <p:cNvPr id="4" name="Дорогою добра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82000" y="6096000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16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ОИ ДОКУМЕНТЫ\Презентации\темы для презентаций\Heart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0571"/>
          </a:xfrm>
          <a:prstGeom prst="rect">
            <a:avLst/>
          </a:prstGeom>
          <a:noFill/>
        </p:spPr>
      </p:pic>
      <p:pic>
        <p:nvPicPr>
          <p:cNvPr id="3" name="Picture 4" descr="6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153400" cy="601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motivators.ru/sites/default/files/imagecache/main-motivator/motivator-1298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2400"/>
            <a:ext cx="9144000" cy="838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\Презентации\темы для презентаций\slajd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93200" cy="68199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92989" y="2362200"/>
            <a:ext cx="538987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ДОБРО</a:t>
            </a:r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 </a:t>
            </a: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</a:t>
            </a:r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 </a:t>
            </a:r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ЗЛО</a:t>
            </a:r>
            <a:endParaRPr lang="ru-RU" sz="66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\Презентации\темы для презентаций\slajd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" y="0"/>
            <a:ext cx="9093200" cy="68199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47800" y="1752600"/>
            <a:ext cx="66294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Помни день субботний. Шесть дней занимайся своими делами, а один день посвящай </a:t>
            </a:r>
          </a:p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Господу Богу.</a:t>
            </a:r>
            <a:endParaRPr lang="ru-RU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ОИ ДОКУМЕНТЫ\Презентации\темы для презентаций\Heart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0571"/>
          </a:xfrm>
          <a:prstGeom prst="rect">
            <a:avLst/>
          </a:prstGeom>
          <a:noFill/>
        </p:spPr>
      </p:pic>
      <p:pic>
        <p:nvPicPr>
          <p:cNvPr id="3" name="Picture 2" descr="earth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2362200"/>
            <a:ext cx="2449513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 descr="http://cs11023.userapi.com/u30007222/-14/x_4756e6c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81000"/>
            <a:ext cx="3213100" cy="2409825"/>
          </a:xfrm>
          <a:prstGeom prst="rect">
            <a:avLst/>
          </a:prstGeom>
          <a:noFill/>
        </p:spPr>
      </p:pic>
      <p:pic>
        <p:nvPicPr>
          <p:cNvPr id="2064" name="Picture 16" descr="http://webplus.info/images/wpi.cache/photo/photo_513_490_367_8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304800"/>
            <a:ext cx="3269662" cy="2447714"/>
          </a:xfrm>
          <a:prstGeom prst="rect">
            <a:avLst/>
          </a:prstGeom>
          <a:noFill/>
        </p:spPr>
      </p:pic>
      <p:pic>
        <p:nvPicPr>
          <p:cNvPr id="2066" name="Picture 18" descr="http://files.myopera.com/mars1980/blog/Happy%20Family%20Illustration%20Wallpaper%201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62600" y="4038600"/>
            <a:ext cx="3207150" cy="2409825"/>
          </a:xfrm>
          <a:prstGeom prst="rect">
            <a:avLst/>
          </a:prstGeom>
          <a:noFill/>
        </p:spPr>
      </p:pic>
      <p:pic>
        <p:nvPicPr>
          <p:cNvPr id="2068" name="Picture 20" descr="http://primamedia.ru/files/13884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1" y="4302229"/>
            <a:ext cx="3352800" cy="2222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ОИ ДОКУМЕНТЫ\Презентации\темы для презентаций\Heart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0571"/>
          </a:xfrm>
          <a:prstGeom prst="rect">
            <a:avLst/>
          </a:prstGeom>
          <a:noFill/>
        </p:spPr>
      </p:pic>
      <p:pic>
        <p:nvPicPr>
          <p:cNvPr id="19458" name="Picture 2" descr="http://dspruz-gav.edu.yar.ru/bazovoe_obrazovanie/deti_starsh._gr_w380_h2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8136634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-fotki.yandex.ru/get/29/110273944.30d/0_80225_3ace12cc_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3" name="Музыка ДОБРОТА(mp3-blog.inf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10600" y="6400800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29366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МОИ ДОКУМЕНТЫ\Презентации\темы для презентаций\PopArt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228600"/>
            <a:ext cx="3657600" cy="2993923"/>
          </a:xfrm>
          <a:prstGeom prst="rect">
            <a:avLst/>
          </a:prstGeom>
          <a:noFill/>
          <a:ln/>
        </p:spPr>
      </p:pic>
      <p:pic>
        <p:nvPicPr>
          <p:cNvPr id="4" name="Picture 8" descr="defaul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152400"/>
            <a:ext cx="2362200" cy="2990127"/>
          </a:xfrm>
          <a:prstGeom prst="rect">
            <a:avLst/>
          </a:prstGeom>
          <a:noFill/>
        </p:spPr>
      </p:pic>
      <p:pic>
        <p:nvPicPr>
          <p:cNvPr id="5" name="Picture 6" descr="38092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1524000" y="3824373"/>
            <a:ext cx="3505200" cy="3033627"/>
          </a:xfrm>
          <a:prstGeom prst="rect">
            <a:avLst/>
          </a:prstGeom>
          <a:noFill/>
          <a:ln/>
        </p:spPr>
      </p:pic>
      <p:pic>
        <p:nvPicPr>
          <p:cNvPr id="6" name="Picture 4" descr="http://im2-tub-ru.yandex.net/i?id=384388491-65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81600" y="4038600"/>
            <a:ext cx="3825240" cy="2390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ОИ ДОКУМЕНТЫ\Презентации\темы для презентаций\Heart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057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76400" y="457200"/>
            <a:ext cx="60167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Объясните слова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76400" y="1295400"/>
            <a:ext cx="6019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Доброта</a:t>
            </a:r>
          </a:p>
          <a:p>
            <a:pPr algn="ctr"/>
            <a:r>
              <a:rPr lang="ru-RU" sz="2400" b="1" dirty="0" smtClean="0"/>
              <a:t>Добросовестный</a:t>
            </a:r>
          </a:p>
          <a:p>
            <a:pPr algn="ctr"/>
            <a:r>
              <a:rPr lang="ru-RU" sz="2400" b="1" dirty="0" smtClean="0"/>
              <a:t>Добросердечный</a:t>
            </a:r>
          </a:p>
          <a:p>
            <a:pPr algn="ctr"/>
            <a:r>
              <a:rPr lang="ru-RU" sz="2400" b="1" dirty="0" smtClean="0"/>
              <a:t>Добропорядочный</a:t>
            </a:r>
          </a:p>
          <a:p>
            <a:pPr algn="ctr"/>
            <a:r>
              <a:rPr lang="ru-RU" sz="2400" b="1" dirty="0" smtClean="0"/>
              <a:t>Добронравный</a:t>
            </a:r>
          </a:p>
          <a:p>
            <a:pPr algn="ctr"/>
            <a:r>
              <a:rPr lang="ru-RU" sz="2400" b="1" dirty="0" smtClean="0"/>
              <a:t>Добродетель</a:t>
            </a:r>
          </a:p>
          <a:p>
            <a:pPr algn="ctr"/>
            <a:r>
              <a:rPr lang="ru-RU" sz="2400" b="1" dirty="0" smtClean="0"/>
              <a:t>Добродушный</a:t>
            </a:r>
          </a:p>
          <a:p>
            <a:pPr algn="ctr"/>
            <a:r>
              <a:rPr lang="ru-RU" sz="2400" b="1" dirty="0" smtClean="0"/>
              <a:t>Доброжелатель </a:t>
            </a:r>
          </a:p>
          <a:p>
            <a:pPr algn="ctr"/>
            <a:r>
              <a:rPr lang="ru-RU" sz="2400" b="1" dirty="0" smtClean="0"/>
              <a:t>Добряк</a:t>
            </a:r>
          </a:p>
          <a:p>
            <a:pPr algn="ctr"/>
            <a:r>
              <a:rPr lang="ru-RU" sz="2400" b="1" dirty="0" smtClean="0"/>
              <a:t>Будьте добры.</a:t>
            </a:r>
          </a:p>
          <a:p>
            <a:pPr algn="ctr"/>
            <a:r>
              <a:rPr lang="ru-RU" sz="2400" b="1" dirty="0" smtClean="0"/>
              <a:t>Доброго здоровья.</a:t>
            </a:r>
          </a:p>
          <a:p>
            <a:pPr algn="ctr"/>
            <a:r>
              <a:rPr lang="ru-RU" sz="2400" b="1" dirty="0" smtClean="0"/>
              <a:t>В добрый путь! </a:t>
            </a:r>
          </a:p>
          <a:p>
            <a:pPr algn="ctr"/>
            <a:r>
              <a:rPr lang="ru-RU" sz="2400" b="1" dirty="0" smtClean="0"/>
              <a:t>Добрый день</a:t>
            </a:r>
          </a:p>
          <a:p>
            <a:pPr algn="ctr"/>
            <a:r>
              <a:rPr lang="ru-RU" sz="2400" b="1" dirty="0" smtClean="0"/>
              <a:t>По доброй воле.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8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8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110</Words>
  <Application>Microsoft Office PowerPoint</Application>
  <PresentationFormat>Экран (4:3)</PresentationFormat>
  <Paragraphs>43</Paragraphs>
  <Slides>16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29</cp:revision>
  <dcterms:created xsi:type="dcterms:W3CDTF">2012-10-07T04:04:45Z</dcterms:created>
  <dcterms:modified xsi:type="dcterms:W3CDTF">2013-02-10T05:13:13Z</dcterms:modified>
</cp:coreProperties>
</file>